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16"/>
  </p:notesMasterIdLst>
  <p:sldIdLst>
    <p:sldId id="256" r:id="rId2"/>
    <p:sldId id="257" r:id="rId3"/>
    <p:sldId id="258" r:id="rId4"/>
    <p:sldId id="259" r:id="rId5"/>
    <p:sldId id="266" r:id="rId6"/>
    <p:sldId id="267" r:id="rId7"/>
    <p:sldId id="268" r:id="rId8"/>
    <p:sldId id="269" r:id="rId9"/>
    <p:sldId id="260" r:id="rId10"/>
    <p:sldId id="261" r:id="rId11"/>
    <p:sldId id="262" r:id="rId12"/>
    <p:sldId id="263" r:id="rId13"/>
    <p:sldId id="264" r:id="rId14"/>
    <p:sldId id="265"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0"/>
    <p:restoredTop sz="76712"/>
  </p:normalViewPr>
  <p:slideViewPr>
    <p:cSldViewPr snapToGrid="0" snapToObjects="1">
      <p:cViewPr varScale="1">
        <p:scale>
          <a:sx n="96" d="100"/>
          <a:sy n="96" d="100"/>
        </p:scale>
        <p:origin x="648"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1CE09-26EA-47B2-85B8-C91978542DC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4486925-D454-42DE-BA9F-DE4CC6C9C43C}">
      <dgm:prSet/>
      <dgm:spPr/>
      <dgm:t>
        <a:bodyPr/>
        <a:lstStyle/>
        <a:p>
          <a:r>
            <a:rPr lang="en-US"/>
            <a:t>Et værktøj til at automatisere manuelle processer på tværs af applikationer.</a:t>
          </a:r>
        </a:p>
      </dgm:t>
    </dgm:pt>
    <dgm:pt modelId="{B5832E97-CF8D-45F5-8B53-51C831F57543}" type="parTrans" cxnId="{B702734D-C753-4EB9-8BEF-06044AEC0327}">
      <dgm:prSet/>
      <dgm:spPr/>
      <dgm:t>
        <a:bodyPr/>
        <a:lstStyle/>
        <a:p>
          <a:endParaRPr lang="en-US"/>
        </a:p>
      </dgm:t>
    </dgm:pt>
    <dgm:pt modelId="{CDF03583-256A-4CD5-A895-823690B7515B}" type="sibTrans" cxnId="{B702734D-C753-4EB9-8BEF-06044AEC0327}">
      <dgm:prSet/>
      <dgm:spPr/>
      <dgm:t>
        <a:bodyPr/>
        <a:lstStyle/>
        <a:p>
          <a:endParaRPr lang="en-US"/>
        </a:p>
      </dgm:t>
    </dgm:pt>
    <dgm:pt modelId="{BC26ED55-CC62-4356-9B21-603A1703F0A3}">
      <dgm:prSet/>
      <dgm:spPr/>
      <dgm:t>
        <a:bodyPr/>
        <a:lstStyle/>
        <a:p>
          <a:r>
            <a:rPr lang="en-US"/>
            <a:t>Fokus på automatisering af simple og komplekse opgaver.</a:t>
          </a:r>
        </a:p>
      </dgm:t>
    </dgm:pt>
    <dgm:pt modelId="{DA272EF2-0BB3-4E71-9F4A-9E23098BC68C}" type="parTrans" cxnId="{E2753C7D-294F-4424-9BC1-2CB569327784}">
      <dgm:prSet/>
      <dgm:spPr/>
      <dgm:t>
        <a:bodyPr/>
        <a:lstStyle/>
        <a:p>
          <a:endParaRPr lang="en-US"/>
        </a:p>
      </dgm:t>
    </dgm:pt>
    <dgm:pt modelId="{B3AB3847-E029-418B-9AC8-69B6A531B6DA}" type="sibTrans" cxnId="{E2753C7D-294F-4424-9BC1-2CB569327784}">
      <dgm:prSet/>
      <dgm:spPr/>
      <dgm:t>
        <a:bodyPr/>
        <a:lstStyle/>
        <a:p>
          <a:endParaRPr lang="en-US"/>
        </a:p>
      </dgm:t>
    </dgm:pt>
    <dgm:pt modelId="{4922422C-2711-484C-B596-3D1616D280DB}">
      <dgm:prSet/>
      <dgm:spPr/>
      <dgm:t>
        <a:bodyPr/>
        <a:lstStyle/>
        <a:p>
          <a:r>
            <a:rPr lang="en-US"/>
            <a:t>Brug af UI-flows til desktop-applikationer.</a:t>
          </a:r>
        </a:p>
      </dgm:t>
    </dgm:pt>
    <dgm:pt modelId="{55873FC3-0382-4D35-9BE2-2032C08C16FB}" type="parTrans" cxnId="{CE193C1E-229A-4560-A1BF-873CBBA3F8F5}">
      <dgm:prSet/>
      <dgm:spPr/>
      <dgm:t>
        <a:bodyPr/>
        <a:lstStyle/>
        <a:p>
          <a:endParaRPr lang="en-US"/>
        </a:p>
      </dgm:t>
    </dgm:pt>
    <dgm:pt modelId="{496100BD-2FF9-4DE7-BDED-EC137AA3F0B8}" type="sibTrans" cxnId="{CE193C1E-229A-4560-A1BF-873CBBA3F8F5}">
      <dgm:prSet/>
      <dgm:spPr/>
      <dgm:t>
        <a:bodyPr/>
        <a:lstStyle/>
        <a:p>
          <a:endParaRPr lang="en-US"/>
        </a:p>
      </dgm:t>
    </dgm:pt>
    <dgm:pt modelId="{BFDACD35-4510-4482-AFC0-67B03CF31803}" type="pres">
      <dgm:prSet presAssocID="{44D1CE09-26EA-47B2-85B8-C91978542DCC}" presName="root" presStyleCnt="0">
        <dgm:presLayoutVars>
          <dgm:dir/>
          <dgm:resizeHandles val="exact"/>
        </dgm:presLayoutVars>
      </dgm:prSet>
      <dgm:spPr/>
    </dgm:pt>
    <dgm:pt modelId="{D0BBB5A4-45E8-4A5E-AC64-53132D646296}" type="pres">
      <dgm:prSet presAssocID="{24486925-D454-42DE-BA9F-DE4CC6C9C43C}" presName="compNode" presStyleCnt="0"/>
      <dgm:spPr/>
    </dgm:pt>
    <dgm:pt modelId="{CD02F06A-A45E-4867-A59B-893C5A00435D}" type="pres">
      <dgm:prSet presAssocID="{24486925-D454-42DE-BA9F-DE4CC6C9C43C}"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ools"/>
        </a:ext>
      </dgm:extLst>
    </dgm:pt>
    <dgm:pt modelId="{F59A755F-62CF-4884-859C-ECBF5022F824}" type="pres">
      <dgm:prSet presAssocID="{24486925-D454-42DE-BA9F-DE4CC6C9C43C}" presName="spaceRect" presStyleCnt="0"/>
      <dgm:spPr/>
    </dgm:pt>
    <dgm:pt modelId="{7592BC6B-A9BC-4235-B91D-D7BF33ECBF24}" type="pres">
      <dgm:prSet presAssocID="{24486925-D454-42DE-BA9F-DE4CC6C9C43C}" presName="textRect" presStyleLbl="revTx" presStyleIdx="0" presStyleCnt="3">
        <dgm:presLayoutVars>
          <dgm:chMax val="1"/>
          <dgm:chPref val="1"/>
        </dgm:presLayoutVars>
      </dgm:prSet>
      <dgm:spPr/>
    </dgm:pt>
    <dgm:pt modelId="{33032771-B996-4C85-B6B9-61E16EB11C87}" type="pres">
      <dgm:prSet presAssocID="{CDF03583-256A-4CD5-A895-823690B7515B}" presName="sibTrans" presStyleCnt="0"/>
      <dgm:spPr/>
    </dgm:pt>
    <dgm:pt modelId="{B50475F3-433F-4089-B997-71DFB3B25DFB}" type="pres">
      <dgm:prSet presAssocID="{BC26ED55-CC62-4356-9B21-603A1703F0A3}" presName="compNode" presStyleCnt="0"/>
      <dgm:spPr/>
    </dgm:pt>
    <dgm:pt modelId="{CAC3F6B4-F44D-41A1-A22E-4BABEC04EEA9}" type="pres">
      <dgm:prSet presAssocID="{BC26ED55-CC62-4356-9B21-603A1703F0A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D4ADE71C-DF58-41C4-8A9D-E22DD9BB6A00}" type="pres">
      <dgm:prSet presAssocID="{BC26ED55-CC62-4356-9B21-603A1703F0A3}" presName="spaceRect" presStyleCnt="0"/>
      <dgm:spPr/>
    </dgm:pt>
    <dgm:pt modelId="{DC37401D-136C-471B-8012-B16395FCD25A}" type="pres">
      <dgm:prSet presAssocID="{BC26ED55-CC62-4356-9B21-603A1703F0A3}" presName="textRect" presStyleLbl="revTx" presStyleIdx="1" presStyleCnt="3">
        <dgm:presLayoutVars>
          <dgm:chMax val="1"/>
          <dgm:chPref val="1"/>
        </dgm:presLayoutVars>
      </dgm:prSet>
      <dgm:spPr/>
    </dgm:pt>
    <dgm:pt modelId="{248F6996-5359-4BCD-9D69-0B30D95F6599}" type="pres">
      <dgm:prSet presAssocID="{B3AB3847-E029-418B-9AC8-69B6A531B6DA}" presName="sibTrans" presStyleCnt="0"/>
      <dgm:spPr/>
    </dgm:pt>
    <dgm:pt modelId="{79CF7581-DA7D-4445-BDC5-C81B585BF26C}" type="pres">
      <dgm:prSet presAssocID="{4922422C-2711-484C-B596-3D1616D280DB}" presName="compNode" presStyleCnt="0"/>
      <dgm:spPr/>
    </dgm:pt>
    <dgm:pt modelId="{65D4C2AE-E4F9-48C5-8FA3-C3633B0008AD}" type="pres">
      <dgm:prSet presAssocID="{4922422C-2711-484C-B596-3D1616D280DB}"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rowser Window"/>
        </a:ext>
      </dgm:extLst>
    </dgm:pt>
    <dgm:pt modelId="{BC1B4A26-BDA6-4994-AEB8-1093B4C8B043}" type="pres">
      <dgm:prSet presAssocID="{4922422C-2711-484C-B596-3D1616D280DB}" presName="spaceRect" presStyleCnt="0"/>
      <dgm:spPr/>
    </dgm:pt>
    <dgm:pt modelId="{ADCD2476-AA0E-4C85-B565-2622D8BE7935}" type="pres">
      <dgm:prSet presAssocID="{4922422C-2711-484C-B596-3D1616D280DB}" presName="textRect" presStyleLbl="revTx" presStyleIdx="2" presStyleCnt="3">
        <dgm:presLayoutVars>
          <dgm:chMax val="1"/>
          <dgm:chPref val="1"/>
        </dgm:presLayoutVars>
      </dgm:prSet>
      <dgm:spPr/>
    </dgm:pt>
  </dgm:ptLst>
  <dgm:cxnLst>
    <dgm:cxn modelId="{CE193C1E-229A-4560-A1BF-873CBBA3F8F5}" srcId="{44D1CE09-26EA-47B2-85B8-C91978542DCC}" destId="{4922422C-2711-484C-B596-3D1616D280DB}" srcOrd="2" destOrd="0" parTransId="{55873FC3-0382-4D35-9BE2-2032C08C16FB}" sibTransId="{496100BD-2FF9-4DE7-BDED-EC137AA3F0B8}"/>
    <dgm:cxn modelId="{B702734D-C753-4EB9-8BEF-06044AEC0327}" srcId="{44D1CE09-26EA-47B2-85B8-C91978542DCC}" destId="{24486925-D454-42DE-BA9F-DE4CC6C9C43C}" srcOrd="0" destOrd="0" parTransId="{B5832E97-CF8D-45F5-8B53-51C831F57543}" sibTransId="{CDF03583-256A-4CD5-A895-823690B7515B}"/>
    <dgm:cxn modelId="{F1820E67-84B6-4CEF-89C0-A9DA75AD25E0}" type="presOf" srcId="{4922422C-2711-484C-B596-3D1616D280DB}" destId="{ADCD2476-AA0E-4C85-B565-2622D8BE7935}" srcOrd="0" destOrd="0" presId="urn:microsoft.com/office/officeart/2018/2/layout/IconLabelList"/>
    <dgm:cxn modelId="{0B6BD076-9A88-4EC9-A63E-B85F5F11C16A}" type="presOf" srcId="{24486925-D454-42DE-BA9F-DE4CC6C9C43C}" destId="{7592BC6B-A9BC-4235-B91D-D7BF33ECBF24}" srcOrd="0" destOrd="0" presId="urn:microsoft.com/office/officeart/2018/2/layout/IconLabelList"/>
    <dgm:cxn modelId="{99F8DD7C-C786-443D-A8E8-6B70EA1E14CF}" type="presOf" srcId="{44D1CE09-26EA-47B2-85B8-C91978542DCC}" destId="{BFDACD35-4510-4482-AFC0-67B03CF31803}" srcOrd="0" destOrd="0" presId="urn:microsoft.com/office/officeart/2018/2/layout/IconLabelList"/>
    <dgm:cxn modelId="{E2753C7D-294F-4424-9BC1-2CB569327784}" srcId="{44D1CE09-26EA-47B2-85B8-C91978542DCC}" destId="{BC26ED55-CC62-4356-9B21-603A1703F0A3}" srcOrd="1" destOrd="0" parTransId="{DA272EF2-0BB3-4E71-9F4A-9E23098BC68C}" sibTransId="{B3AB3847-E029-418B-9AC8-69B6A531B6DA}"/>
    <dgm:cxn modelId="{B35F1388-D62A-42F0-81BB-DE8D54C61E77}" type="presOf" srcId="{BC26ED55-CC62-4356-9B21-603A1703F0A3}" destId="{DC37401D-136C-471B-8012-B16395FCD25A}" srcOrd="0" destOrd="0" presId="urn:microsoft.com/office/officeart/2018/2/layout/IconLabelList"/>
    <dgm:cxn modelId="{74A5AEF9-BC9C-4194-8BC2-25EAB4699533}" type="presParOf" srcId="{BFDACD35-4510-4482-AFC0-67B03CF31803}" destId="{D0BBB5A4-45E8-4A5E-AC64-53132D646296}" srcOrd="0" destOrd="0" presId="urn:microsoft.com/office/officeart/2018/2/layout/IconLabelList"/>
    <dgm:cxn modelId="{D62B28B2-EFAB-4F1F-AEC8-2233D6E8905B}" type="presParOf" srcId="{D0BBB5A4-45E8-4A5E-AC64-53132D646296}" destId="{CD02F06A-A45E-4867-A59B-893C5A00435D}" srcOrd="0" destOrd="0" presId="urn:microsoft.com/office/officeart/2018/2/layout/IconLabelList"/>
    <dgm:cxn modelId="{29C211CC-B819-4742-AD8F-F97AA27BF1FC}" type="presParOf" srcId="{D0BBB5A4-45E8-4A5E-AC64-53132D646296}" destId="{F59A755F-62CF-4884-859C-ECBF5022F824}" srcOrd="1" destOrd="0" presId="urn:microsoft.com/office/officeart/2018/2/layout/IconLabelList"/>
    <dgm:cxn modelId="{F9E4790C-8C71-45E0-8F2C-8A0C3CE0D626}" type="presParOf" srcId="{D0BBB5A4-45E8-4A5E-AC64-53132D646296}" destId="{7592BC6B-A9BC-4235-B91D-D7BF33ECBF24}" srcOrd="2" destOrd="0" presId="urn:microsoft.com/office/officeart/2018/2/layout/IconLabelList"/>
    <dgm:cxn modelId="{36671AB2-A592-4634-A36E-8ED9E222C4C2}" type="presParOf" srcId="{BFDACD35-4510-4482-AFC0-67B03CF31803}" destId="{33032771-B996-4C85-B6B9-61E16EB11C87}" srcOrd="1" destOrd="0" presId="urn:microsoft.com/office/officeart/2018/2/layout/IconLabelList"/>
    <dgm:cxn modelId="{F29A2CCB-CBBB-4ED3-A3FD-755EF358C82F}" type="presParOf" srcId="{BFDACD35-4510-4482-AFC0-67B03CF31803}" destId="{B50475F3-433F-4089-B997-71DFB3B25DFB}" srcOrd="2" destOrd="0" presId="urn:microsoft.com/office/officeart/2018/2/layout/IconLabelList"/>
    <dgm:cxn modelId="{1AE9E041-4EE4-4532-A154-2ADDF6E7EFED}" type="presParOf" srcId="{B50475F3-433F-4089-B997-71DFB3B25DFB}" destId="{CAC3F6B4-F44D-41A1-A22E-4BABEC04EEA9}" srcOrd="0" destOrd="0" presId="urn:microsoft.com/office/officeart/2018/2/layout/IconLabelList"/>
    <dgm:cxn modelId="{9CEF99AE-16A6-4634-AF16-BABC2717A9FB}" type="presParOf" srcId="{B50475F3-433F-4089-B997-71DFB3B25DFB}" destId="{D4ADE71C-DF58-41C4-8A9D-E22DD9BB6A00}" srcOrd="1" destOrd="0" presId="urn:microsoft.com/office/officeart/2018/2/layout/IconLabelList"/>
    <dgm:cxn modelId="{60E1673D-51CF-4012-B2A1-DCBCEC0567B3}" type="presParOf" srcId="{B50475F3-433F-4089-B997-71DFB3B25DFB}" destId="{DC37401D-136C-471B-8012-B16395FCD25A}" srcOrd="2" destOrd="0" presId="urn:microsoft.com/office/officeart/2018/2/layout/IconLabelList"/>
    <dgm:cxn modelId="{2E497048-36D7-4D78-BD8A-AA876F891DFA}" type="presParOf" srcId="{BFDACD35-4510-4482-AFC0-67B03CF31803}" destId="{248F6996-5359-4BCD-9D69-0B30D95F6599}" srcOrd="3" destOrd="0" presId="urn:microsoft.com/office/officeart/2018/2/layout/IconLabelList"/>
    <dgm:cxn modelId="{F6698B63-DBF6-4EF3-9A8C-0DEB2F4F9AD9}" type="presParOf" srcId="{BFDACD35-4510-4482-AFC0-67B03CF31803}" destId="{79CF7581-DA7D-4445-BDC5-C81B585BF26C}" srcOrd="4" destOrd="0" presId="urn:microsoft.com/office/officeart/2018/2/layout/IconLabelList"/>
    <dgm:cxn modelId="{2AFBDD02-A287-4ADF-828F-AEE47E7B2786}" type="presParOf" srcId="{79CF7581-DA7D-4445-BDC5-C81B585BF26C}" destId="{65D4C2AE-E4F9-48C5-8FA3-C3633B0008AD}" srcOrd="0" destOrd="0" presId="urn:microsoft.com/office/officeart/2018/2/layout/IconLabelList"/>
    <dgm:cxn modelId="{56F77F7E-2F1B-4D2F-BC96-E5F6A1DD85E4}" type="presParOf" srcId="{79CF7581-DA7D-4445-BDC5-C81B585BF26C}" destId="{BC1B4A26-BDA6-4994-AEB8-1093B4C8B043}" srcOrd="1" destOrd="0" presId="urn:microsoft.com/office/officeart/2018/2/layout/IconLabelList"/>
    <dgm:cxn modelId="{F9727005-FFE2-4F23-9BB3-8AD3CFDD7D90}" type="presParOf" srcId="{79CF7581-DA7D-4445-BDC5-C81B585BF26C}" destId="{ADCD2476-AA0E-4C85-B565-2622D8BE793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2F06A-A45E-4867-A59B-893C5A00435D}">
      <dsp:nvSpPr>
        <dsp:cNvPr id="0" name=""/>
        <dsp:cNvSpPr/>
      </dsp:nvSpPr>
      <dsp:spPr>
        <a:xfrm>
          <a:off x="1212569" y="987197"/>
          <a:ext cx="1300252" cy="130025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92BC6B-A9BC-4235-B91D-D7BF33ECBF24}">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Et værktøj til at automatisere manuelle processer på tværs af applikationer.</a:t>
          </a:r>
        </a:p>
      </dsp:txBody>
      <dsp:txXfrm>
        <a:off x="417971" y="2644140"/>
        <a:ext cx="2889450" cy="720000"/>
      </dsp:txXfrm>
    </dsp:sp>
    <dsp:sp modelId="{CAC3F6B4-F44D-41A1-A22E-4BABEC04EEA9}">
      <dsp:nvSpPr>
        <dsp:cNvPr id="0" name=""/>
        <dsp:cNvSpPr/>
      </dsp:nvSpPr>
      <dsp:spPr>
        <a:xfrm>
          <a:off x="4607673" y="987197"/>
          <a:ext cx="1300252" cy="130025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37401D-136C-471B-8012-B16395FCD25A}">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Fokus på automatisering af simple og komplekse opgaver.</a:t>
          </a:r>
        </a:p>
      </dsp:txBody>
      <dsp:txXfrm>
        <a:off x="3813075" y="2644140"/>
        <a:ext cx="2889450" cy="720000"/>
      </dsp:txXfrm>
    </dsp:sp>
    <dsp:sp modelId="{65D4C2AE-E4F9-48C5-8FA3-C3633B0008AD}">
      <dsp:nvSpPr>
        <dsp:cNvPr id="0" name=""/>
        <dsp:cNvSpPr/>
      </dsp:nvSpPr>
      <dsp:spPr>
        <a:xfrm>
          <a:off x="8002777" y="987197"/>
          <a:ext cx="1300252" cy="130025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D2476-AA0E-4C85-B565-2622D8BE7935}">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Brug af UI-flows til desktop-applikationer.</a:t>
          </a:r>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Velkommen</a:t>
            </a:r>
            <a:r>
              <a:rPr dirty="0"/>
              <a:t> </a:t>
            </a:r>
            <a:r>
              <a:rPr dirty="0" err="1"/>
              <a:t>til</a:t>
            </a:r>
            <a:r>
              <a:rPr dirty="0"/>
              <a:t> </a:t>
            </a:r>
            <a:r>
              <a:rPr dirty="0" err="1"/>
              <a:t>præsentationen</a:t>
            </a:r>
            <a:r>
              <a:rPr dirty="0"/>
              <a:t>. I </a:t>
            </a:r>
            <a:r>
              <a:rPr dirty="0" err="1"/>
              <a:t>dag</a:t>
            </a:r>
            <a:r>
              <a:rPr dirty="0"/>
              <a:t> </a:t>
            </a:r>
            <a:r>
              <a:rPr dirty="0" err="1"/>
              <a:t>vil</a:t>
            </a:r>
            <a:r>
              <a:rPr dirty="0"/>
              <a:t> vi </a:t>
            </a:r>
            <a:r>
              <a:rPr dirty="0" err="1"/>
              <a:t>gennemgå</a:t>
            </a:r>
            <a:r>
              <a:t> Power Automate Desktop, </a:t>
            </a:r>
            <a:r>
              <a:rPr dirty="0" err="1"/>
              <a:t>hvordan</a:t>
            </a:r>
            <a:r>
              <a:rPr dirty="0"/>
              <a:t> det </a:t>
            </a:r>
            <a:r>
              <a:rPr dirty="0" err="1"/>
              <a:t>bruges</a:t>
            </a:r>
            <a:r>
              <a:rPr dirty="0"/>
              <a:t> </a:t>
            </a:r>
            <a:r>
              <a:rPr dirty="0" err="1"/>
              <a:t>til</a:t>
            </a:r>
            <a:r>
              <a:rPr dirty="0"/>
              <a:t> at </a:t>
            </a:r>
            <a:r>
              <a:rPr dirty="0" err="1"/>
              <a:t>automatisere</a:t>
            </a:r>
            <a:r>
              <a:rPr dirty="0"/>
              <a:t> </a:t>
            </a:r>
            <a:r>
              <a:rPr dirty="0" err="1"/>
              <a:t>manuelle</a:t>
            </a:r>
            <a:r>
              <a:rPr dirty="0"/>
              <a:t> processer, </a:t>
            </a:r>
            <a:r>
              <a:rPr dirty="0" err="1"/>
              <a:t>og</a:t>
            </a:r>
            <a:r>
              <a:rPr dirty="0"/>
              <a:t> </a:t>
            </a:r>
            <a:r>
              <a:rPr dirty="0" err="1"/>
              <a:t>hvordan</a:t>
            </a:r>
            <a:r>
              <a:rPr dirty="0"/>
              <a:t> vi </a:t>
            </a:r>
            <a:r>
              <a:rPr dirty="0" err="1"/>
              <a:t>opbygger</a:t>
            </a:r>
            <a:r>
              <a:rPr dirty="0"/>
              <a:t> </a:t>
            </a:r>
            <a:r>
              <a:rPr dirty="0" err="1"/>
              <a:t>både</a:t>
            </a:r>
            <a:r>
              <a:rPr dirty="0"/>
              <a:t> simple </a:t>
            </a:r>
            <a:r>
              <a:rPr dirty="0" err="1"/>
              <a:t>og</a:t>
            </a:r>
            <a:r>
              <a:rPr dirty="0"/>
              <a:t> </a:t>
            </a:r>
            <a:r>
              <a:rPr dirty="0" err="1"/>
              <a:t>avancerede</a:t>
            </a:r>
            <a:r>
              <a:rPr dirty="0"/>
              <a:t> workflows.</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Power Automate kan bruges til avanceret databehandling. For eksempel kan du oprette flows, der interagerer med Excel, trækker data ud og bearbejder dem, hvilket sparer dig for manuelt arbejde.</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Flere virksomheder har opnået betydelige besparelser og øget effektivitet gennem Power Automate Desktop. Vi vil gennemgå nogle reelle case-eksempler, hvor automatisering har løst konkrete udfordringer.</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Power Automate Desktop er en del af Microsofts Power Platform. Det giver mulighed for at automatisere både simple opgaver som at kopiere filer og mere komplekse opgaver såsom at integrere data fra forskellige systemer.</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For at </a:t>
            </a:r>
            <a:r>
              <a:rPr dirty="0" err="1"/>
              <a:t>installere</a:t>
            </a:r>
            <a:r>
              <a:rPr dirty="0"/>
              <a:t> Power Automate Desktop </a:t>
            </a:r>
            <a:r>
              <a:rPr dirty="0" err="1"/>
              <a:t>skal</a:t>
            </a:r>
            <a:r>
              <a:rPr dirty="0"/>
              <a:t> du </a:t>
            </a:r>
            <a:r>
              <a:rPr dirty="0" err="1"/>
              <a:t>downloade</a:t>
            </a:r>
            <a:r>
              <a:rPr dirty="0"/>
              <a:t> </a:t>
            </a:r>
            <a:r>
              <a:rPr dirty="0" err="1"/>
              <a:t>installationsprogrammet</a:t>
            </a:r>
            <a:r>
              <a:rPr dirty="0"/>
              <a:t> </a:t>
            </a:r>
            <a:r>
              <a:rPr dirty="0" err="1"/>
              <a:t>fra</a:t>
            </a:r>
            <a:r>
              <a:rPr dirty="0"/>
              <a:t> </a:t>
            </a:r>
            <a:r>
              <a:rPr dirty="0" err="1"/>
              <a:t>Microsofts</a:t>
            </a:r>
            <a:r>
              <a:rPr dirty="0"/>
              <a:t> </a:t>
            </a:r>
            <a:r>
              <a:rPr dirty="0" err="1"/>
              <a:t>hjemmeside</a:t>
            </a:r>
            <a:r>
              <a:rPr dirty="0"/>
              <a:t>. </a:t>
            </a:r>
            <a:r>
              <a:rPr dirty="0" err="1"/>
              <a:t>Sørg</a:t>
            </a:r>
            <a:r>
              <a:rPr dirty="0"/>
              <a:t> for, at din computer </a:t>
            </a:r>
            <a:r>
              <a:rPr dirty="0" err="1"/>
              <a:t>opfylder</a:t>
            </a:r>
            <a:r>
              <a:rPr dirty="0"/>
              <a:t> </a:t>
            </a:r>
            <a:r>
              <a:rPr dirty="0" err="1"/>
              <a:t>minimumskravene</a:t>
            </a:r>
            <a:r>
              <a:rPr dirty="0"/>
              <a:t>. </a:t>
            </a:r>
            <a:r>
              <a:rPr dirty="0" err="1"/>
              <a:t>Når</a:t>
            </a:r>
            <a:r>
              <a:rPr dirty="0"/>
              <a:t> </a:t>
            </a:r>
            <a:r>
              <a:rPr dirty="0" err="1"/>
              <a:t>installationen</a:t>
            </a:r>
            <a:r>
              <a:rPr dirty="0"/>
              <a:t> er </a:t>
            </a:r>
            <a:r>
              <a:rPr dirty="0" err="1"/>
              <a:t>færdig</a:t>
            </a:r>
            <a:r>
              <a:rPr dirty="0"/>
              <a:t>, </a:t>
            </a:r>
            <a:r>
              <a:rPr dirty="0" err="1"/>
              <a:t>kan</a:t>
            </a:r>
            <a:r>
              <a:rPr dirty="0"/>
              <a:t> du </a:t>
            </a:r>
            <a:r>
              <a:rPr dirty="0" err="1"/>
              <a:t>begynde</a:t>
            </a:r>
            <a:r>
              <a:rPr dirty="0"/>
              <a:t> at </a:t>
            </a:r>
            <a:r>
              <a:rPr dirty="0" err="1"/>
              <a:t>oprette</a:t>
            </a:r>
            <a:r>
              <a:rPr dirty="0"/>
              <a:t> flows.</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Brugerfladen i Power Automate Desktop er intuitiv. Du har en floweditor, hvor du kan trække actions ind, og du har adgang til et bibliotek af foruddefinerede handlinger. Her navigerer du for at oprette og redigere dine flows.</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da-DK" dirty="0"/>
          </a:p>
        </p:txBody>
      </p:sp>
    </p:spTree>
    <p:extLst>
      <p:ext uri="{BB962C8B-B14F-4D97-AF65-F5344CB8AC3E}">
        <p14:creationId xmlns:p14="http://schemas.microsoft.com/office/powerpoint/2010/main" val="94732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Biblioteket af handlinger i Power Automate Desktop er omfattende. Du kan finde handlinger til at styre filer, automatisere webbrowsere, manipulere data og meget mere. Disse handlinger danner grundlaget for dine workflows.</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Variabler gør det muligt at gemme og manipulere data i dine workflows. De er essentielle, hvis du vil opbygge dynamiske automatiseringer, der kan tilpasses forskellige situationer.</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Ingen workflows er perfekte første gang. Power Automate Desktop giver dig mulighed for at debugge dine flows, identificere fejl og rette dem, så dine automatiseringer kører fejlfrit.</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API-integrationer er kraftfulde, når du vil forbinde Power Automate med eksterne systemer. Du kan bruge API'er til at hente eller sende data, hvilket giver en dybere integration i dine automatiseringsprocesser.</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b="1" i="1">
                <a:solidFill>
                  <a:schemeClr val="bg1"/>
                </a:solidFill>
                <a:latin typeface="+mj-lt"/>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
        <p:nvSpPr>
          <p:cNvPr id="6" name="Pladsholder til tekst 5">
            <a:extLst>
              <a:ext uri="{FF2B5EF4-FFF2-40B4-BE49-F238E27FC236}">
                <a16:creationId xmlns:a16="http://schemas.microsoft.com/office/drawing/2014/main" id="{BBB749F8-46AB-465A-72F8-3199F3A2956E}"/>
              </a:ext>
            </a:extLst>
          </p:cNvPr>
          <p:cNvSpPr>
            <a:spLocks noGrp="1"/>
          </p:cNvSpPr>
          <p:nvPr>
            <p:ph type="body" sz="quarter" idx="10" hasCustomPrompt="1"/>
          </p:nvPr>
        </p:nvSpPr>
        <p:spPr>
          <a:xfrm>
            <a:off x="1524000" y="4280774"/>
            <a:ext cx="6184900" cy="622300"/>
          </a:xfrm>
        </p:spPr>
        <p:txBody>
          <a:bodyPr/>
          <a:lstStyle>
            <a:lvl1pPr marL="0" indent="0">
              <a:buNone/>
              <a:defRPr b="1">
                <a:solidFill>
                  <a:schemeClr val="bg1"/>
                </a:solidFill>
              </a:defRPr>
            </a:lvl1pPr>
          </a:lstStyle>
          <a:p>
            <a:pPr lvl="0"/>
            <a:r>
              <a:rPr lang="da-DK" dirty="0"/>
              <a:t>- Klik for at redigere teksttypografierne i masteren</a:t>
            </a:r>
          </a:p>
        </p:txBody>
      </p:sp>
    </p:spTree>
    <p:extLst>
      <p:ext uri="{BB962C8B-B14F-4D97-AF65-F5344CB8AC3E}">
        <p14:creationId xmlns:p14="http://schemas.microsoft.com/office/powerpoint/2010/main" val="2877307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orside">
    <p:bg>
      <p:bgPr>
        <a:solidFill>
          <a:srgbClr val="46BBB3"/>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a:spLocks noGrp="1" noRot="1" noMove="1" noResize="1" noEditPoints="1" noAdjustHandles="1" noChangeArrowheads="1" noChangeShapeType="1"/>
          </p:cNvSpPr>
          <p:nvPr/>
        </p:nvSpPr>
        <p:spPr>
          <a:xfrm>
            <a:off x="0" y="0"/>
            <a:ext cx="12192000" cy="6858000"/>
          </a:xfrm>
          <a:prstGeom prst="rect">
            <a:avLst/>
          </a:prstGeom>
          <a:solidFill>
            <a:srgbClr val="46BB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E6CCE8B-1CC1-7AEB-A784-71DC2CB620DF}"/>
              </a:ext>
            </a:extLst>
          </p:cNvPr>
          <p:cNvSpPr>
            <a:spLocks noGrp="1"/>
          </p:cNvSpPr>
          <p:nvPr>
            <p:ph type="ctrTitle" hasCustomPrompt="1"/>
          </p:nvPr>
        </p:nvSpPr>
        <p:spPr>
          <a:xfrm>
            <a:off x="1524000" y="1441937"/>
            <a:ext cx="9144000" cy="2836985"/>
          </a:xfrm>
        </p:spPr>
        <p:txBody>
          <a:bodyPr anchor="ctr">
            <a:normAutofit/>
          </a:bodyPr>
          <a:lstStyle>
            <a:lvl1pPr algn="l">
              <a:defRPr sz="4000">
                <a:solidFill>
                  <a:schemeClr val="bg1"/>
                </a:solidFill>
              </a:defRPr>
            </a:lvl1pPr>
          </a:lstStyle>
          <a:p>
            <a:r>
              <a:rPr lang="da-DK" dirty="0"/>
              <a:t>Overgangsslide</a:t>
            </a:r>
          </a:p>
        </p:txBody>
      </p:sp>
      <p:pic>
        <p:nvPicPr>
          <p:cNvPr id="4" name="Grafik 3">
            <a:extLst>
              <a:ext uri="{FF2B5EF4-FFF2-40B4-BE49-F238E27FC236}">
                <a16:creationId xmlns:a16="http://schemas.microsoft.com/office/drawing/2014/main" id="{5FEA302E-70CF-67DF-7545-0AF896D3515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pic>
        <p:nvPicPr>
          <p:cNvPr id="12" name="Billede 11" descr="Et billede, der indeholder cirkel&#10;&#10;Automatisk genereret beskrivelse">
            <a:extLst>
              <a:ext uri="{FF2B5EF4-FFF2-40B4-BE49-F238E27FC236}">
                <a16:creationId xmlns:a16="http://schemas.microsoft.com/office/drawing/2014/main" id="{9503E7AE-EDAB-7041-526E-340AD319808B}"/>
              </a:ext>
            </a:extLst>
          </p:cNvPr>
          <p:cNvPicPr>
            <a:picLocks noChangeAspect="1"/>
          </p:cNvPicPr>
          <p:nvPr/>
        </p:nvPicPr>
        <p:blipFill>
          <a:blip r:embed="rId3">
            <a:alphaModFix amt="20000"/>
          </a:blip>
          <a:stretch>
            <a:fillRect/>
          </a:stretch>
        </p:blipFill>
        <p:spPr>
          <a:xfrm>
            <a:off x="677021" y="-499403"/>
            <a:ext cx="4125186" cy="4125186"/>
          </a:xfrm>
          <a:prstGeom prst="rect">
            <a:avLst/>
          </a:prstGeom>
        </p:spPr>
      </p:pic>
      <p:pic>
        <p:nvPicPr>
          <p:cNvPr id="13" name="Billede 12" descr="Et billede, der indeholder cirkel&#10;&#10;Automatisk genereret beskrivelse">
            <a:extLst>
              <a:ext uri="{FF2B5EF4-FFF2-40B4-BE49-F238E27FC236}">
                <a16:creationId xmlns:a16="http://schemas.microsoft.com/office/drawing/2014/main" id="{63F5B3C5-AF08-8D6E-61CD-75BA687A6A00}"/>
              </a:ext>
            </a:extLst>
          </p:cNvPr>
          <p:cNvPicPr>
            <a:picLocks noChangeAspect="1"/>
          </p:cNvPicPr>
          <p:nvPr/>
        </p:nvPicPr>
        <p:blipFill>
          <a:blip r:embed="rId3">
            <a:alphaModFix amt="20000"/>
          </a:blip>
          <a:stretch>
            <a:fillRect/>
          </a:stretch>
        </p:blipFill>
        <p:spPr>
          <a:xfrm>
            <a:off x="4236812" y="5966618"/>
            <a:ext cx="1859188" cy="1859188"/>
          </a:xfrm>
          <a:prstGeom prst="rect">
            <a:avLst/>
          </a:prstGeom>
        </p:spPr>
      </p:pic>
      <p:pic>
        <p:nvPicPr>
          <p:cNvPr id="14" name="Billede 13" descr="Et billede, der indeholder cirkel&#10;&#10;Automatisk genereret beskrivelse">
            <a:extLst>
              <a:ext uri="{FF2B5EF4-FFF2-40B4-BE49-F238E27FC236}">
                <a16:creationId xmlns:a16="http://schemas.microsoft.com/office/drawing/2014/main" id="{29F98D23-F757-6EBB-3BA3-9C3D6D560F72}"/>
              </a:ext>
            </a:extLst>
          </p:cNvPr>
          <p:cNvPicPr>
            <a:picLocks noChangeAspect="1"/>
          </p:cNvPicPr>
          <p:nvPr/>
        </p:nvPicPr>
        <p:blipFill>
          <a:blip r:embed="rId3">
            <a:alphaModFix amt="20000"/>
          </a:blip>
          <a:stretch>
            <a:fillRect/>
          </a:stretch>
        </p:blipFill>
        <p:spPr>
          <a:xfrm>
            <a:off x="8501738" y="2971875"/>
            <a:ext cx="653908" cy="653908"/>
          </a:xfrm>
          <a:prstGeom prst="rect">
            <a:avLst/>
          </a:prstGeom>
        </p:spPr>
      </p:pic>
    </p:spTree>
    <p:extLst>
      <p:ext uri="{BB962C8B-B14F-4D97-AF65-F5344CB8AC3E}">
        <p14:creationId xmlns:p14="http://schemas.microsoft.com/office/powerpoint/2010/main" val="357426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obbelt flerfarvet">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6096000" y="0"/>
            <a:ext cx="6096000" cy="6858000"/>
          </a:xfrm>
          <a:prstGeom prst="rect">
            <a:avLst/>
          </a:prstGeom>
          <a:solidFill>
            <a:srgbClr val="46BB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7A904B5F-824F-7BF4-D5E3-634C848D44D9}"/>
              </a:ext>
            </a:extLst>
          </p:cNvPr>
          <p:cNvSpPr/>
          <p:nvPr/>
        </p:nvSpPr>
        <p:spPr>
          <a:xfrm>
            <a:off x="0" y="0"/>
            <a:ext cx="6096000" cy="6858000"/>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838200"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838201"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9858E64C-55AB-CA73-7C51-F22478ED05AB}"/>
              </a:ext>
            </a:extLst>
          </p:cNvPr>
          <p:cNvSpPr>
            <a:spLocks noGrp="1"/>
          </p:cNvSpPr>
          <p:nvPr>
            <p:ph type="ftr" sz="quarter" idx="11"/>
          </p:nvPr>
        </p:nvSpPr>
        <p:spPr>
          <a:xfrm>
            <a:off x="6834554" y="861176"/>
            <a:ext cx="4768934" cy="689459"/>
          </a:xfrm>
        </p:spPr>
        <p:txBody>
          <a:bodyPr/>
          <a:lstStyle>
            <a:lvl1pPr algn="l">
              <a:defRPr sz="4000" b="1" i="1">
                <a:solidFill>
                  <a:srgbClr val="00454E"/>
                </a:solidFill>
                <a:latin typeface="Proxima Nova Alt Rg" panose="02000506030000020004" pitchFamily="2" charset="77"/>
              </a:defRPr>
            </a:lvl1pPr>
          </a:lstStyle>
          <a:p>
            <a:r>
              <a:rPr lang="da-DK" dirty="0">
                <a:latin typeface="+mj-lt"/>
              </a:rPr>
              <a:t>Overskrift</a:t>
            </a:r>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6834554" y="1758462"/>
            <a:ext cx="4419598" cy="3270738"/>
          </a:xfrm>
        </p:spPr>
        <p:txBody>
          <a:bodyPr>
            <a:normAutofit/>
          </a:bodyPr>
          <a:lstStyle>
            <a:lvl1pPr marL="0" indent="0">
              <a:buNone/>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spTree>
    <p:extLst>
      <p:ext uri="{BB962C8B-B14F-4D97-AF65-F5344CB8AC3E}">
        <p14:creationId xmlns:p14="http://schemas.microsoft.com/office/powerpoint/2010/main" val="2096459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a:stretch/>
        </p:blipFill>
        <p:spPr>
          <a:xfrm>
            <a:off x="0"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94112"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94113"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424912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l="146" t="11559" r="146" b="477"/>
          <a:stretch>
            <a:fillRect/>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94112"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94113"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492957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t="12500" b="12500"/>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6095999"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790111"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790112"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696789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t="14464" b="1180"/>
          <a:stretch>
            <a:fillRect/>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94112"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94113"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3011918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t="7848" b="7848"/>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94112"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94113"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1951677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t="8114" b="8114"/>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6095999"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742487"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742487" y="1793631"/>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2644981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illede med grøn baggrun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B0546A60-DDAD-E3A7-2986-C7BC19BC0F79}"/>
              </a:ext>
            </a:extLst>
          </p:cNvPr>
          <p:cNvSpPr>
            <a:spLocks noGrp="1" noChangeAspect="1"/>
          </p:cNvSpPr>
          <p:nvPr>
            <p:ph type="pic" sz="quarter" idx="13"/>
          </p:nvPr>
        </p:nvSpPr>
        <p:spPr>
          <a:xfrm>
            <a:off x="2" y="0"/>
            <a:ext cx="12191999" cy="6858000"/>
          </a:xfrm>
          <a:custGeom>
            <a:avLst/>
            <a:gdLst>
              <a:gd name="connsiteX0" fmla="*/ 11261881 w 12191999"/>
              <a:gd name="connsiteY0" fmla="*/ 5858568 h 6858000"/>
              <a:gd name="connsiteX1" fmla="*/ 11170653 w 12191999"/>
              <a:gd name="connsiteY1" fmla="*/ 5877006 h 6858000"/>
              <a:gd name="connsiteX2" fmla="*/ 11067610 w 12191999"/>
              <a:gd name="connsiteY2" fmla="*/ 5961920 h 6858000"/>
              <a:gd name="connsiteX3" fmla="*/ 11027572 w 12191999"/>
              <a:gd name="connsiteY3" fmla="*/ 6093077 h 6858000"/>
              <a:gd name="connsiteX4" fmla="*/ 11045994 w 12191999"/>
              <a:gd name="connsiteY4" fmla="*/ 6184382 h 6858000"/>
              <a:gd name="connsiteX5" fmla="*/ 11130836 w 12191999"/>
              <a:gd name="connsiteY5" fmla="*/ 6287513 h 6858000"/>
              <a:gd name="connsiteX6" fmla="*/ 11261881 w 12191999"/>
              <a:gd name="connsiteY6" fmla="*/ 6327585 h 6858000"/>
              <a:gd name="connsiteX7" fmla="*/ 11261881 w 12191999"/>
              <a:gd name="connsiteY7" fmla="*/ 6275590 h 6858000"/>
              <a:gd name="connsiteX8" fmla="*/ 11261881 w 12191999"/>
              <a:gd name="connsiteY8" fmla="*/ 6223545 h 6858000"/>
              <a:gd name="connsiteX9" fmla="*/ 11261856 w 12191999"/>
              <a:gd name="connsiteY9" fmla="*/ 6223545 h 6858000"/>
              <a:gd name="connsiteX10" fmla="*/ 11211109 w 12191999"/>
              <a:gd name="connsiteY10" fmla="*/ 6213318 h 6858000"/>
              <a:gd name="connsiteX11" fmla="*/ 11153704 w 12191999"/>
              <a:gd name="connsiteY11" fmla="*/ 6165969 h 6858000"/>
              <a:gd name="connsiteX12" fmla="*/ 11131475 w 12191999"/>
              <a:gd name="connsiteY12" fmla="*/ 6093052 h 6858000"/>
              <a:gd name="connsiteX13" fmla="*/ 11141693 w 12191999"/>
              <a:gd name="connsiteY13" fmla="*/ 6042261 h 6858000"/>
              <a:gd name="connsiteX14" fmla="*/ 11189002 w 12191999"/>
              <a:gd name="connsiteY14" fmla="*/ 5984808 h 6858000"/>
              <a:gd name="connsiteX15" fmla="*/ 11261881 w 12191999"/>
              <a:gd name="connsiteY15" fmla="*/ 5962559 h 6858000"/>
              <a:gd name="connsiteX16" fmla="*/ 11388283 w 12191999"/>
              <a:gd name="connsiteY16" fmla="*/ 5858543 h 6858000"/>
              <a:gd name="connsiteX17" fmla="*/ 11388283 w 12191999"/>
              <a:gd name="connsiteY17" fmla="*/ 6091921 h 6858000"/>
              <a:gd name="connsiteX18" fmla="*/ 11406877 w 12191999"/>
              <a:gd name="connsiteY18" fmla="*/ 6183940 h 6858000"/>
              <a:gd name="connsiteX19" fmla="*/ 11492407 w 12191999"/>
              <a:gd name="connsiteY19" fmla="*/ 6287906 h 6858000"/>
              <a:gd name="connsiteX20" fmla="*/ 11621830 w 12191999"/>
              <a:gd name="connsiteY20" fmla="*/ 6328273 h 6858000"/>
              <a:gd name="connsiteX21" fmla="*/ 11621830 w 12191999"/>
              <a:gd name="connsiteY21" fmla="*/ 6224258 h 6858000"/>
              <a:gd name="connsiteX22" fmla="*/ 11573023 w 12191999"/>
              <a:gd name="connsiteY22" fmla="*/ 6213932 h 6858000"/>
              <a:gd name="connsiteX23" fmla="*/ 11514759 w 12191999"/>
              <a:gd name="connsiteY23" fmla="*/ 6165895 h 6858000"/>
              <a:gd name="connsiteX24" fmla="*/ 11492186 w 12191999"/>
              <a:gd name="connsiteY24" fmla="*/ 6091896 h 6858000"/>
              <a:gd name="connsiteX25" fmla="*/ 11492186 w 12191999"/>
              <a:gd name="connsiteY25" fmla="*/ 5858543 h 6858000"/>
              <a:gd name="connsiteX26" fmla="*/ 10663029 w 12191999"/>
              <a:gd name="connsiteY26" fmla="*/ 5620396 h 6858000"/>
              <a:gd name="connsiteX27" fmla="*/ 10681451 w 12191999"/>
              <a:gd name="connsiteY27" fmla="*/ 5711702 h 6858000"/>
              <a:gd name="connsiteX28" fmla="*/ 10766293 w 12191999"/>
              <a:gd name="connsiteY28" fmla="*/ 5814832 h 6858000"/>
              <a:gd name="connsiteX29" fmla="*/ 10897338 w 12191999"/>
              <a:gd name="connsiteY29" fmla="*/ 5854905 h 6858000"/>
              <a:gd name="connsiteX30" fmla="*/ 10988566 w 12191999"/>
              <a:gd name="connsiteY30" fmla="*/ 5836467 h 6858000"/>
              <a:gd name="connsiteX31" fmla="*/ 11091609 w 12191999"/>
              <a:gd name="connsiteY31" fmla="*/ 5751553 h 6858000"/>
              <a:gd name="connsiteX32" fmla="*/ 11131647 w 12191999"/>
              <a:gd name="connsiteY32" fmla="*/ 5620396 h 6858000"/>
              <a:gd name="connsiteX33" fmla="*/ 11079695 w 12191999"/>
              <a:gd name="connsiteY33" fmla="*/ 5620396 h 6858000"/>
              <a:gd name="connsiteX34" fmla="*/ 11027744 w 12191999"/>
              <a:gd name="connsiteY34" fmla="*/ 5620396 h 6858000"/>
              <a:gd name="connsiteX35" fmla="*/ 11017526 w 12191999"/>
              <a:gd name="connsiteY35" fmla="*/ 5671187 h 6858000"/>
              <a:gd name="connsiteX36" fmla="*/ 10970217 w 12191999"/>
              <a:gd name="connsiteY36" fmla="*/ 5728640 h 6858000"/>
              <a:gd name="connsiteX37" fmla="*/ 10897362 w 12191999"/>
              <a:gd name="connsiteY37" fmla="*/ 5750889 h 6858000"/>
              <a:gd name="connsiteX38" fmla="*/ 10846615 w 12191999"/>
              <a:gd name="connsiteY38" fmla="*/ 5740662 h 6858000"/>
              <a:gd name="connsiteX39" fmla="*/ 10789210 w 12191999"/>
              <a:gd name="connsiteY39" fmla="*/ 5693313 h 6858000"/>
              <a:gd name="connsiteX40" fmla="*/ 10766981 w 12191999"/>
              <a:gd name="connsiteY40" fmla="*/ 5620396 h 6858000"/>
              <a:gd name="connsiteX41" fmla="*/ 0 w 12191999"/>
              <a:gd name="connsiteY41" fmla="*/ 0 h 6858000"/>
              <a:gd name="connsiteX42" fmla="*/ 12191999 w 12191999"/>
              <a:gd name="connsiteY42" fmla="*/ 0 h 6858000"/>
              <a:gd name="connsiteX43" fmla="*/ 12191999 w 12191999"/>
              <a:gd name="connsiteY43" fmla="*/ 6858000 h 6858000"/>
              <a:gd name="connsiteX44" fmla="*/ 0 w 12191999"/>
              <a:gd name="connsiteY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91999" h="6858000">
                <a:moveTo>
                  <a:pt x="11261881" y="5858568"/>
                </a:moveTo>
                <a:cubicBezTo>
                  <a:pt x="11229678" y="5858568"/>
                  <a:pt x="11198729" y="5865132"/>
                  <a:pt x="11170653" y="5877006"/>
                </a:cubicBezTo>
                <a:cubicBezTo>
                  <a:pt x="11128527" y="5894854"/>
                  <a:pt x="11092861" y="5924503"/>
                  <a:pt x="11067610" y="5961920"/>
                </a:cubicBezTo>
                <a:cubicBezTo>
                  <a:pt x="11042359" y="5999288"/>
                  <a:pt x="11027547" y="6044670"/>
                  <a:pt x="11027572" y="6093077"/>
                </a:cubicBezTo>
                <a:cubicBezTo>
                  <a:pt x="11027572" y="6125307"/>
                  <a:pt x="11034130" y="6156283"/>
                  <a:pt x="11045994" y="6184382"/>
                </a:cubicBezTo>
                <a:cubicBezTo>
                  <a:pt x="11063827" y="6226544"/>
                  <a:pt x="11093451" y="6262241"/>
                  <a:pt x="11130836" y="6287513"/>
                </a:cubicBezTo>
                <a:cubicBezTo>
                  <a:pt x="11168172" y="6312786"/>
                  <a:pt x="11213516" y="6327610"/>
                  <a:pt x="11261881" y="6327585"/>
                </a:cubicBezTo>
                <a:lnTo>
                  <a:pt x="11261881" y="6275590"/>
                </a:lnTo>
                <a:lnTo>
                  <a:pt x="11261881" y="6223545"/>
                </a:lnTo>
                <a:lnTo>
                  <a:pt x="11261856" y="6223545"/>
                </a:lnTo>
                <a:cubicBezTo>
                  <a:pt x="11243704" y="6223545"/>
                  <a:pt x="11226682" y="6219882"/>
                  <a:pt x="11211109" y="6213318"/>
                </a:cubicBezTo>
                <a:cubicBezTo>
                  <a:pt x="11187774" y="6203460"/>
                  <a:pt x="11167754" y="6186841"/>
                  <a:pt x="11153704" y="6165969"/>
                </a:cubicBezTo>
                <a:cubicBezTo>
                  <a:pt x="11139630" y="6145072"/>
                  <a:pt x="11131499" y="6120242"/>
                  <a:pt x="11131475" y="6093052"/>
                </a:cubicBezTo>
                <a:cubicBezTo>
                  <a:pt x="11131475" y="6074884"/>
                  <a:pt x="11135134" y="6057848"/>
                  <a:pt x="11141693" y="6042261"/>
                </a:cubicBezTo>
                <a:cubicBezTo>
                  <a:pt x="11151543" y="6018906"/>
                  <a:pt x="11168147" y="5998870"/>
                  <a:pt x="11189002" y="5984808"/>
                </a:cubicBezTo>
                <a:cubicBezTo>
                  <a:pt x="11209880" y="5970721"/>
                  <a:pt x="11234689" y="5962584"/>
                  <a:pt x="11261881" y="5962559"/>
                </a:cubicBezTo>
                <a:close/>
                <a:moveTo>
                  <a:pt x="11388283" y="5858543"/>
                </a:moveTo>
                <a:lnTo>
                  <a:pt x="11388283" y="6091921"/>
                </a:lnTo>
                <a:cubicBezTo>
                  <a:pt x="11388283" y="6124397"/>
                  <a:pt x="11394891" y="6155643"/>
                  <a:pt x="11406877" y="6183940"/>
                </a:cubicBezTo>
                <a:cubicBezTo>
                  <a:pt x="11424858" y="6226446"/>
                  <a:pt x="11454727" y="6262437"/>
                  <a:pt x="11492407" y="6287906"/>
                </a:cubicBezTo>
                <a:cubicBezTo>
                  <a:pt x="11529350" y="6312933"/>
                  <a:pt x="11574104" y="6327732"/>
                  <a:pt x="11621830" y="6328273"/>
                </a:cubicBezTo>
                <a:lnTo>
                  <a:pt x="11621830" y="6224258"/>
                </a:lnTo>
                <a:cubicBezTo>
                  <a:pt x="11604440" y="6223913"/>
                  <a:pt x="11588056" y="6220300"/>
                  <a:pt x="11573023" y="6213932"/>
                </a:cubicBezTo>
                <a:cubicBezTo>
                  <a:pt x="11549344" y="6203926"/>
                  <a:pt x="11529055" y="6187062"/>
                  <a:pt x="11514759" y="6165895"/>
                </a:cubicBezTo>
                <a:cubicBezTo>
                  <a:pt x="11500488" y="6144703"/>
                  <a:pt x="11492210" y="6119504"/>
                  <a:pt x="11492186" y="6091896"/>
                </a:cubicBezTo>
                <a:lnTo>
                  <a:pt x="11492186" y="5858543"/>
                </a:lnTo>
                <a:close/>
                <a:moveTo>
                  <a:pt x="10663029" y="5620396"/>
                </a:moveTo>
                <a:cubicBezTo>
                  <a:pt x="10663029" y="5652626"/>
                  <a:pt x="10669587" y="5683602"/>
                  <a:pt x="10681451" y="5711702"/>
                </a:cubicBezTo>
                <a:cubicBezTo>
                  <a:pt x="10699284" y="5753864"/>
                  <a:pt x="10728932" y="5789560"/>
                  <a:pt x="10766293" y="5814832"/>
                </a:cubicBezTo>
                <a:cubicBezTo>
                  <a:pt x="10803629" y="5840105"/>
                  <a:pt x="10848973" y="5854929"/>
                  <a:pt x="10897338" y="5854905"/>
                </a:cubicBezTo>
                <a:cubicBezTo>
                  <a:pt x="10929540" y="5854905"/>
                  <a:pt x="10960490" y="5848341"/>
                  <a:pt x="10988566" y="5836467"/>
                </a:cubicBezTo>
                <a:cubicBezTo>
                  <a:pt x="11030692" y="5818618"/>
                  <a:pt x="11066358" y="5788970"/>
                  <a:pt x="11091609" y="5751553"/>
                </a:cubicBezTo>
                <a:cubicBezTo>
                  <a:pt x="11116860" y="5714185"/>
                  <a:pt x="11131671" y="5668802"/>
                  <a:pt x="11131647" y="5620396"/>
                </a:cubicBezTo>
                <a:lnTo>
                  <a:pt x="11079695" y="5620396"/>
                </a:lnTo>
                <a:lnTo>
                  <a:pt x="11027744" y="5620396"/>
                </a:lnTo>
                <a:cubicBezTo>
                  <a:pt x="11027744" y="5638564"/>
                  <a:pt x="11024084" y="5655601"/>
                  <a:pt x="11017526" y="5671187"/>
                </a:cubicBezTo>
                <a:cubicBezTo>
                  <a:pt x="11007676" y="5694542"/>
                  <a:pt x="10991071" y="5714578"/>
                  <a:pt x="10970217" y="5728640"/>
                </a:cubicBezTo>
                <a:cubicBezTo>
                  <a:pt x="10949338" y="5742727"/>
                  <a:pt x="10924529" y="5750864"/>
                  <a:pt x="10897362" y="5750889"/>
                </a:cubicBezTo>
                <a:cubicBezTo>
                  <a:pt x="10879210" y="5750889"/>
                  <a:pt x="10862188" y="5747226"/>
                  <a:pt x="10846615" y="5740662"/>
                </a:cubicBezTo>
                <a:cubicBezTo>
                  <a:pt x="10823280" y="5730804"/>
                  <a:pt x="10803261" y="5714185"/>
                  <a:pt x="10789210" y="5693313"/>
                </a:cubicBezTo>
                <a:cubicBezTo>
                  <a:pt x="10775136" y="5672416"/>
                  <a:pt x="10767005" y="5647586"/>
                  <a:pt x="10766981" y="5620396"/>
                </a:cubicBezTo>
                <a:close/>
                <a:moveTo>
                  <a:pt x="0" y="0"/>
                </a:moveTo>
                <a:lnTo>
                  <a:pt x="12191999" y="0"/>
                </a:lnTo>
                <a:lnTo>
                  <a:pt x="12191999" y="6858000"/>
                </a:lnTo>
                <a:lnTo>
                  <a:pt x="0" y="6858000"/>
                </a:lnTo>
                <a:close/>
              </a:path>
            </a:pathLst>
          </a:custGeom>
          <a:solidFill>
            <a:srgbClr val="CAE4E4"/>
          </a:solidFill>
        </p:spPr>
        <p:txBody>
          <a:bodyPr wrap="square">
            <a:noAutofit/>
          </a:bodyPr>
          <a:lstStyle/>
          <a:p>
            <a:r>
              <a:rPr lang="da-DK"/>
              <a:t>Klik på ikonet for at tilføje et billede</a:t>
            </a:r>
            <a:endParaRPr lang="da-DK" dirty="0"/>
          </a:p>
        </p:txBody>
      </p:sp>
      <p:sp>
        <p:nvSpPr>
          <p:cNvPr id="13" name="Pladsholder til dato 3">
            <a:extLst>
              <a:ext uri="{FF2B5EF4-FFF2-40B4-BE49-F238E27FC236}">
                <a16:creationId xmlns:a16="http://schemas.microsoft.com/office/drawing/2014/main" id="{A9831137-020C-975D-CE32-66F7395450C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sp>
        <p:nvSpPr>
          <p:cNvPr id="6" name="Tekstfelt 4">
            <a:extLst>
              <a:ext uri="{FF2B5EF4-FFF2-40B4-BE49-F238E27FC236}">
                <a16:creationId xmlns:a16="http://schemas.microsoft.com/office/drawing/2014/main" id="{4856BE86-FC4E-3AF8-6489-21796233C3AC}"/>
              </a:ext>
            </a:extLst>
          </p:cNvPr>
          <p:cNvSpPr txBox="1"/>
          <p:nvPr/>
        </p:nvSpPr>
        <p:spPr>
          <a:xfrm>
            <a:off x="326887" y="-554749"/>
            <a:ext cx="11624003" cy="596503"/>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pic>
        <p:nvPicPr>
          <p:cNvPr id="14" name="Billede 10" descr="Et billede, der indeholder Rektangel, linje/række, design, whiteboard&#10;&#10;Automatisk genereret beskrivelse">
            <a:extLst>
              <a:ext uri="{FF2B5EF4-FFF2-40B4-BE49-F238E27FC236}">
                <a16:creationId xmlns:a16="http://schemas.microsoft.com/office/drawing/2014/main" id="{E97B1DE1-5CE9-77B8-05D3-B27964994D0F}"/>
              </a:ext>
            </a:extLst>
          </p:cNvPr>
          <p:cNvPicPr>
            <a:picLocks noChangeAspect="1"/>
          </p:cNvPicPr>
          <p:nvPr/>
        </p:nvPicPr>
        <p:blipFill>
          <a:blip r:embed="rId2"/>
          <a:stretch>
            <a:fillRect/>
          </a:stretch>
        </p:blipFill>
        <p:spPr>
          <a:xfrm>
            <a:off x="2974856" y="-476291"/>
            <a:ext cx="111036" cy="99413"/>
          </a:xfrm>
          <a:prstGeom prst="rect">
            <a:avLst/>
          </a:prstGeom>
        </p:spPr>
      </p:pic>
      <p:pic>
        <p:nvPicPr>
          <p:cNvPr id="15" name="Billede 11">
            <a:extLst>
              <a:ext uri="{FF2B5EF4-FFF2-40B4-BE49-F238E27FC236}">
                <a16:creationId xmlns:a16="http://schemas.microsoft.com/office/drawing/2014/main" id="{4181BD37-AE68-7319-4C15-C9280473F590}"/>
              </a:ext>
            </a:extLst>
          </p:cNvPr>
          <p:cNvPicPr>
            <a:picLocks noChangeAspect="1"/>
          </p:cNvPicPr>
          <p:nvPr/>
        </p:nvPicPr>
        <p:blipFill>
          <a:blip r:embed="rId3"/>
          <a:srcRect/>
          <a:stretch/>
        </p:blipFill>
        <p:spPr>
          <a:xfrm>
            <a:off x="5180322" y="-367590"/>
            <a:ext cx="117475" cy="90306"/>
          </a:xfrm>
          <a:prstGeom prst="rect">
            <a:avLst/>
          </a:prstGeom>
        </p:spPr>
      </p:pic>
    </p:spTree>
    <p:extLst>
      <p:ext uri="{BB962C8B-B14F-4D97-AF65-F5344CB8AC3E}">
        <p14:creationId xmlns:p14="http://schemas.microsoft.com/office/powerpoint/2010/main" val="3638654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arvebund med illustration">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0" y="0"/>
            <a:ext cx="12192000" cy="6858000"/>
          </a:xfrm>
          <a:prstGeom prst="rect">
            <a:avLst/>
          </a:prstGeom>
          <a:solidFill>
            <a:srgbClr val="46BB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838200"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838201" y="1746739"/>
            <a:ext cx="4437184" cy="2571686"/>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13" name="Rektangel 12">
            <a:extLst>
              <a:ext uri="{FF2B5EF4-FFF2-40B4-BE49-F238E27FC236}">
                <a16:creationId xmlns:a16="http://schemas.microsoft.com/office/drawing/2014/main" id="{26787320-8D30-2021-F02B-F2980DEAF48A}"/>
              </a:ext>
            </a:extLst>
          </p:cNvPr>
          <p:cNvSpPr/>
          <p:nvPr/>
        </p:nvSpPr>
        <p:spPr>
          <a:xfrm>
            <a:off x="955431" y="4572000"/>
            <a:ext cx="2526324" cy="586154"/>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ladsholder til indhold 2">
            <a:extLst>
              <a:ext uri="{FF2B5EF4-FFF2-40B4-BE49-F238E27FC236}">
                <a16:creationId xmlns:a16="http://schemas.microsoft.com/office/drawing/2014/main" id="{F8D2F6DB-C734-4B1E-9312-6DDA2CEFDDBD}"/>
              </a:ext>
            </a:extLst>
          </p:cNvPr>
          <p:cNvSpPr>
            <a:spLocks noGrp="1"/>
          </p:cNvSpPr>
          <p:nvPr>
            <p:ph idx="12" hasCustomPrompt="1"/>
          </p:nvPr>
        </p:nvSpPr>
        <p:spPr>
          <a:xfrm>
            <a:off x="1178170" y="4693665"/>
            <a:ext cx="1898402" cy="464489"/>
          </a:xfrm>
        </p:spPr>
        <p:txBody>
          <a:bodyPr>
            <a:normAutofit/>
          </a:bodyPr>
          <a:lstStyle>
            <a:lvl1pPr marL="0" indent="0">
              <a:buNone/>
              <a:defRPr sz="2000" b="1" i="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Kort tekst her</a:t>
            </a:r>
          </a:p>
        </p:txBody>
      </p:sp>
      <p:pic>
        <p:nvPicPr>
          <p:cNvPr id="16" name="Billede 15" descr="Et billede, der indeholder gul, Grafik, linje/række, Font/skrifttype&#10;&#10;Automatisk genereret beskrivelse">
            <a:extLst>
              <a:ext uri="{FF2B5EF4-FFF2-40B4-BE49-F238E27FC236}">
                <a16:creationId xmlns:a16="http://schemas.microsoft.com/office/drawing/2014/main" id="{D94A8010-647A-F8E0-3AEE-031C73645BC9}"/>
              </a:ext>
            </a:extLst>
          </p:cNvPr>
          <p:cNvPicPr>
            <a:picLocks noChangeAspect="1"/>
          </p:cNvPicPr>
          <p:nvPr/>
        </p:nvPicPr>
        <p:blipFill>
          <a:blip r:embed="rId3"/>
          <a:stretch>
            <a:fillRect/>
          </a:stretch>
        </p:blipFill>
        <p:spPr>
          <a:xfrm>
            <a:off x="3076572" y="4682906"/>
            <a:ext cx="237509" cy="365125"/>
          </a:xfrm>
          <a:prstGeom prst="rect">
            <a:avLst/>
          </a:prstGeom>
        </p:spPr>
      </p:pic>
      <p:sp>
        <p:nvSpPr>
          <p:cNvPr id="18" name="Pladsholder til indhold 2">
            <a:extLst>
              <a:ext uri="{FF2B5EF4-FFF2-40B4-BE49-F238E27FC236}">
                <a16:creationId xmlns:a16="http://schemas.microsoft.com/office/drawing/2014/main" id="{B694A8B1-C47C-EFC6-12D2-952FE72C388C}"/>
              </a:ext>
            </a:extLst>
          </p:cNvPr>
          <p:cNvSpPr>
            <a:spLocks noGrp="1"/>
          </p:cNvSpPr>
          <p:nvPr>
            <p:ph idx="13" hasCustomPrompt="1"/>
          </p:nvPr>
        </p:nvSpPr>
        <p:spPr>
          <a:xfrm>
            <a:off x="5886450" y="742950"/>
            <a:ext cx="5600700" cy="4686300"/>
          </a:xfrm>
        </p:spPr>
        <p:txBody>
          <a:bodyPr>
            <a:normAutofit/>
          </a:bodyPr>
          <a:lstStyle>
            <a:lvl1pPr marL="0" indent="0">
              <a:buNone/>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Klik for at indsætte en illustration</a:t>
            </a:r>
          </a:p>
        </p:txBody>
      </p:sp>
      <p:sp>
        <p:nvSpPr>
          <p:cNvPr id="20" name="Pladsholder til dato 3">
            <a:extLst>
              <a:ext uri="{FF2B5EF4-FFF2-40B4-BE49-F238E27FC236}">
                <a16:creationId xmlns:a16="http://schemas.microsoft.com/office/drawing/2014/main" id="{8AC89AD2-872C-0676-0F60-18FC8618644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spTree>
    <p:extLst>
      <p:ext uri="{BB962C8B-B14F-4D97-AF65-F5344CB8AC3E}">
        <p14:creationId xmlns:p14="http://schemas.microsoft.com/office/powerpoint/2010/main" val="262963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E58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a:solidFill>
                  <a:schemeClr val="bg1"/>
                </a:solidFill>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Tree>
    <p:extLst>
      <p:ext uri="{BB962C8B-B14F-4D97-AF65-F5344CB8AC3E}">
        <p14:creationId xmlns:p14="http://schemas.microsoft.com/office/powerpoint/2010/main" val="137036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lede med rød baggrund">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6096000" y="0"/>
            <a:ext cx="6096000" cy="6858000"/>
          </a:xfrm>
          <a:prstGeom prst="rect">
            <a:avLst/>
          </a:prstGeom>
          <a:solidFill>
            <a:srgbClr val="E581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6834554" y="1758462"/>
            <a:ext cx="4419598"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5" name="Titel 1">
            <a:extLst>
              <a:ext uri="{FF2B5EF4-FFF2-40B4-BE49-F238E27FC236}">
                <a16:creationId xmlns:a16="http://schemas.microsoft.com/office/drawing/2014/main" id="{4E8E7FFC-F988-759A-BE45-630CC11D9774}"/>
              </a:ext>
            </a:extLst>
          </p:cNvPr>
          <p:cNvSpPr>
            <a:spLocks noGrp="1"/>
          </p:cNvSpPr>
          <p:nvPr>
            <p:ph type="title" hasCustomPrompt="1"/>
          </p:nvPr>
        </p:nvSpPr>
        <p:spPr>
          <a:xfrm>
            <a:off x="6825761" y="781028"/>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billede 2">
            <a:extLst>
              <a:ext uri="{FF2B5EF4-FFF2-40B4-BE49-F238E27FC236}">
                <a16:creationId xmlns:a16="http://schemas.microsoft.com/office/drawing/2014/main" id="{AEDD48BC-339A-0112-9C7B-234154112300}"/>
              </a:ext>
            </a:extLst>
          </p:cNvPr>
          <p:cNvSpPr>
            <a:spLocks noGrp="1" noSelect="1" noRot="1" noMove="1" noResize="1" noEditPoints="1" noAdjustHandles="1" noChangeArrowheads="1" noChangeShapeType="1" noTextEdit="1"/>
          </p:cNvSpPr>
          <p:nvPr>
            <p:ph type="pic" sz="quarter" idx="13"/>
            <p:custDataLst>
              <p:tags r:id="rId1"/>
            </p:custDataLst>
          </p:nvPr>
        </p:nvSpPr>
        <p:spPr>
          <a:xfrm>
            <a:off x="0" y="0"/>
            <a:ext cx="6096000" cy="6858000"/>
          </a:xfrm>
        </p:spPr>
        <p:txBody>
          <a:bodyPr/>
          <a:lstStyle/>
          <a:p>
            <a:r>
              <a:rPr lang="da-DK"/>
              <a:t>Klik på ikonet for at tilføje et billede</a:t>
            </a:r>
            <a:endParaRPr lang="da-DK" dirty="0"/>
          </a:p>
        </p:txBody>
      </p:sp>
      <p:grpSp>
        <p:nvGrpSpPr>
          <p:cNvPr id="12" name="Gruppe 11">
            <a:extLst>
              <a:ext uri="{FF2B5EF4-FFF2-40B4-BE49-F238E27FC236}">
                <a16:creationId xmlns:a16="http://schemas.microsoft.com/office/drawing/2014/main" id="{D0D2E51E-8C6A-6BAE-1B88-F60095098914}"/>
              </a:ext>
            </a:extLst>
          </p:cNvPr>
          <p:cNvGrpSpPr/>
          <p:nvPr/>
        </p:nvGrpSpPr>
        <p:grpSpPr>
          <a:xfrm>
            <a:off x="250210" y="-554749"/>
            <a:ext cx="5395414" cy="596503"/>
            <a:chOff x="250210" y="-956268"/>
            <a:chExt cx="5395414" cy="599607"/>
          </a:xfrm>
        </p:grpSpPr>
        <p:sp>
          <p:nvSpPr>
            <p:cNvPr id="13" name="Tekstfelt 4">
              <a:extLst>
                <a:ext uri="{FF2B5EF4-FFF2-40B4-BE49-F238E27FC236}">
                  <a16:creationId xmlns:a16="http://schemas.microsoft.com/office/drawing/2014/main" id="{A4C8BCFA-3C7B-E933-B4C9-649BFB7C743F}"/>
                </a:ext>
              </a:extLst>
            </p:cNvPr>
            <p:cNvSpPr txBox="1"/>
            <p:nvPr/>
          </p:nvSpPr>
          <p:spPr>
            <a:xfrm>
              <a:off x="250210" y="-956268"/>
              <a:ext cx="5395414" cy="599607"/>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grpSp>
          <p:nvGrpSpPr>
            <p:cNvPr id="14" name="Group 15">
              <a:extLst>
                <a:ext uri="{FF2B5EF4-FFF2-40B4-BE49-F238E27FC236}">
                  <a16:creationId xmlns:a16="http://schemas.microsoft.com/office/drawing/2014/main" id="{ED07ED22-9B69-0E4B-21F3-346738E371DC}"/>
                </a:ext>
              </a:extLst>
            </p:cNvPr>
            <p:cNvGrpSpPr/>
            <p:nvPr/>
          </p:nvGrpSpPr>
          <p:grpSpPr>
            <a:xfrm>
              <a:off x="2889739" y="-869753"/>
              <a:ext cx="2327490" cy="200043"/>
              <a:chOff x="2889739" y="-869753"/>
              <a:chExt cx="2327490" cy="200043"/>
            </a:xfrm>
          </p:grpSpPr>
          <p:pic>
            <p:nvPicPr>
              <p:cNvPr id="16" name="Billede 10" descr="Et billede, der indeholder Rektangel, linje/række, design, whiteboard&#10;&#10;Automatisk genereret beskrivelse">
                <a:extLst>
                  <a:ext uri="{FF2B5EF4-FFF2-40B4-BE49-F238E27FC236}">
                    <a16:creationId xmlns:a16="http://schemas.microsoft.com/office/drawing/2014/main" id="{80928DDE-27D6-3B7B-6FE1-309868D94405}"/>
                  </a:ext>
                </a:extLst>
              </p:cNvPr>
              <p:cNvPicPr>
                <a:picLocks noChangeAspect="1"/>
              </p:cNvPicPr>
              <p:nvPr/>
            </p:nvPicPr>
            <p:blipFill>
              <a:blip r:embed="rId4"/>
              <a:stretch>
                <a:fillRect/>
              </a:stretch>
            </p:blipFill>
            <p:spPr>
              <a:xfrm>
                <a:off x="2889739" y="-869753"/>
                <a:ext cx="111036" cy="99931"/>
              </a:xfrm>
              <a:prstGeom prst="rect">
                <a:avLst/>
              </a:prstGeom>
            </p:spPr>
          </p:pic>
          <p:pic>
            <p:nvPicPr>
              <p:cNvPr id="26" name="Billede 11">
                <a:extLst>
                  <a:ext uri="{FF2B5EF4-FFF2-40B4-BE49-F238E27FC236}">
                    <a16:creationId xmlns:a16="http://schemas.microsoft.com/office/drawing/2014/main" id="{DDA36AFF-4ADC-E9A0-8B54-BA3FAF6B0A5E}"/>
                  </a:ext>
                </a:extLst>
              </p:cNvPr>
              <p:cNvPicPr>
                <a:picLocks noChangeAspect="1"/>
              </p:cNvPicPr>
              <p:nvPr/>
            </p:nvPicPr>
            <p:blipFill>
              <a:blip r:embed="rId5"/>
              <a:srcRect/>
              <a:stretch/>
            </p:blipFill>
            <p:spPr>
              <a:xfrm>
                <a:off x="5099754" y="-760486"/>
                <a:ext cx="117475" cy="90776"/>
              </a:xfrm>
              <a:prstGeom prst="rect">
                <a:avLst/>
              </a:prstGeom>
            </p:spPr>
          </p:pic>
        </p:grpSp>
      </p:grpSp>
    </p:spTree>
    <p:extLst>
      <p:ext uri="{BB962C8B-B14F-4D97-AF65-F5344CB8AC3E}">
        <p14:creationId xmlns:p14="http://schemas.microsoft.com/office/powerpoint/2010/main" val="210968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lede med grøn baggrun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3C1B0A-01B8-4663-E41A-5E40283C56FD}"/>
              </a:ext>
            </a:extLst>
          </p:cNvPr>
          <p:cNvSpPr>
            <a:spLocks noGrp="1" noChangeAspect="1"/>
          </p:cNvSpPr>
          <p:nvPr>
            <p:ph type="pic" sz="quarter" idx="13"/>
          </p:nvPr>
        </p:nvSpPr>
        <p:spPr>
          <a:xfrm>
            <a:off x="6079362" y="0"/>
            <a:ext cx="6096000" cy="6858000"/>
          </a:xfrm>
          <a:custGeom>
            <a:avLst/>
            <a:gdLst>
              <a:gd name="connsiteX0" fmla="*/ 5178568 w 6096000"/>
              <a:gd name="connsiteY0" fmla="*/ 5856483 h 6858000"/>
              <a:gd name="connsiteX1" fmla="*/ 5087340 w 6096000"/>
              <a:gd name="connsiteY1" fmla="*/ 5874921 h 6858000"/>
              <a:gd name="connsiteX2" fmla="*/ 4984297 w 6096000"/>
              <a:gd name="connsiteY2" fmla="*/ 5959835 h 6858000"/>
              <a:gd name="connsiteX3" fmla="*/ 4944259 w 6096000"/>
              <a:gd name="connsiteY3" fmla="*/ 6090992 h 6858000"/>
              <a:gd name="connsiteX4" fmla="*/ 4962681 w 6096000"/>
              <a:gd name="connsiteY4" fmla="*/ 6182297 h 6858000"/>
              <a:gd name="connsiteX5" fmla="*/ 5047523 w 6096000"/>
              <a:gd name="connsiteY5" fmla="*/ 6285428 h 6858000"/>
              <a:gd name="connsiteX6" fmla="*/ 5178568 w 6096000"/>
              <a:gd name="connsiteY6" fmla="*/ 6325500 h 6858000"/>
              <a:gd name="connsiteX7" fmla="*/ 5178568 w 6096000"/>
              <a:gd name="connsiteY7" fmla="*/ 6273505 h 6858000"/>
              <a:gd name="connsiteX8" fmla="*/ 5178568 w 6096000"/>
              <a:gd name="connsiteY8" fmla="*/ 6221460 h 6858000"/>
              <a:gd name="connsiteX9" fmla="*/ 5178543 w 6096000"/>
              <a:gd name="connsiteY9" fmla="*/ 6221460 h 6858000"/>
              <a:gd name="connsiteX10" fmla="*/ 5127796 w 6096000"/>
              <a:gd name="connsiteY10" fmla="*/ 6211233 h 6858000"/>
              <a:gd name="connsiteX11" fmla="*/ 5070391 w 6096000"/>
              <a:gd name="connsiteY11" fmla="*/ 6163884 h 6858000"/>
              <a:gd name="connsiteX12" fmla="*/ 5048162 w 6096000"/>
              <a:gd name="connsiteY12" fmla="*/ 6090967 h 6858000"/>
              <a:gd name="connsiteX13" fmla="*/ 5058380 w 6096000"/>
              <a:gd name="connsiteY13" fmla="*/ 6040176 h 6858000"/>
              <a:gd name="connsiteX14" fmla="*/ 5105689 w 6096000"/>
              <a:gd name="connsiteY14" fmla="*/ 5982723 h 6858000"/>
              <a:gd name="connsiteX15" fmla="*/ 5178568 w 6096000"/>
              <a:gd name="connsiteY15" fmla="*/ 5960474 h 6858000"/>
              <a:gd name="connsiteX16" fmla="*/ 5304970 w 6096000"/>
              <a:gd name="connsiteY16" fmla="*/ 5856458 h 6858000"/>
              <a:gd name="connsiteX17" fmla="*/ 5304970 w 6096000"/>
              <a:gd name="connsiteY17" fmla="*/ 6089836 h 6858000"/>
              <a:gd name="connsiteX18" fmla="*/ 5323564 w 6096000"/>
              <a:gd name="connsiteY18" fmla="*/ 6181855 h 6858000"/>
              <a:gd name="connsiteX19" fmla="*/ 5409094 w 6096000"/>
              <a:gd name="connsiteY19" fmla="*/ 6285821 h 6858000"/>
              <a:gd name="connsiteX20" fmla="*/ 5538517 w 6096000"/>
              <a:gd name="connsiteY20" fmla="*/ 6326188 h 6858000"/>
              <a:gd name="connsiteX21" fmla="*/ 5538517 w 6096000"/>
              <a:gd name="connsiteY21" fmla="*/ 6222173 h 6858000"/>
              <a:gd name="connsiteX22" fmla="*/ 5489710 w 6096000"/>
              <a:gd name="connsiteY22" fmla="*/ 6211847 h 6858000"/>
              <a:gd name="connsiteX23" fmla="*/ 5431446 w 6096000"/>
              <a:gd name="connsiteY23" fmla="*/ 6163810 h 6858000"/>
              <a:gd name="connsiteX24" fmla="*/ 5408873 w 6096000"/>
              <a:gd name="connsiteY24" fmla="*/ 6089811 h 6858000"/>
              <a:gd name="connsiteX25" fmla="*/ 5408873 w 6096000"/>
              <a:gd name="connsiteY25" fmla="*/ 5856458 h 6858000"/>
              <a:gd name="connsiteX26" fmla="*/ 4579716 w 6096000"/>
              <a:gd name="connsiteY26" fmla="*/ 5618311 h 6858000"/>
              <a:gd name="connsiteX27" fmla="*/ 4598138 w 6096000"/>
              <a:gd name="connsiteY27" fmla="*/ 5709617 h 6858000"/>
              <a:gd name="connsiteX28" fmla="*/ 4682980 w 6096000"/>
              <a:gd name="connsiteY28" fmla="*/ 5812747 h 6858000"/>
              <a:gd name="connsiteX29" fmla="*/ 4814025 w 6096000"/>
              <a:gd name="connsiteY29" fmla="*/ 5852820 h 6858000"/>
              <a:gd name="connsiteX30" fmla="*/ 4905253 w 6096000"/>
              <a:gd name="connsiteY30" fmla="*/ 5834382 h 6858000"/>
              <a:gd name="connsiteX31" fmla="*/ 5008296 w 6096000"/>
              <a:gd name="connsiteY31" fmla="*/ 5749468 h 6858000"/>
              <a:gd name="connsiteX32" fmla="*/ 5048334 w 6096000"/>
              <a:gd name="connsiteY32" fmla="*/ 5618311 h 6858000"/>
              <a:gd name="connsiteX33" fmla="*/ 4996382 w 6096000"/>
              <a:gd name="connsiteY33" fmla="*/ 5618311 h 6858000"/>
              <a:gd name="connsiteX34" fmla="*/ 4944431 w 6096000"/>
              <a:gd name="connsiteY34" fmla="*/ 5618311 h 6858000"/>
              <a:gd name="connsiteX35" fmla="*/ 4934213 w 6096000"/>
              <a:gd name="connsiteY35" fmla="*/ 5669102 h 6858000"/>
              <a:gd name="connsiteX36" fmla="*/ 4886904 w 6096000"/>
              <a:gd name="connsiteY36" fmla="*/ 5726555 h 6858000"/>
              <a:gd name="connsiteX37" fmla="*/ 4814049 w 6096000"/>
              <a:gd name="connsiteY37" fmla="*/ 5748804 h 6858000"/>
              <a:gd name="connsiteX38" fmla="*/ 4763302 w 6096000"/>
              <a:gd name="connsiteY38" fmla="*/ 5738577 h 6858000"/>
              <a:gd name="connsiteX39" fmla="*/ 4705897 w 6096000"/>
              <a:gd name="connsiteY39" fmla="*/ 5691228 h 6858000"/>
              <a:gd name="connsiteX40" fmla="*/ 4683668 w 6096000"/>
              <a:gd name="connsiteY40" fmla="*/ 5618311 h 6858000"/>
              <a:gd name="connsiteX41" fmla="*/ 0 w 6096000"/>
              <a:gd name="connsiteY41" fmla="*/ 0 h 6858000"/>
              <a:gd name="connsiteX42" fmla="*/ 6096000 w 6096000"/>
              <a:gd name="connsiteY42" fmla="*/ 0 h 6858000"/>
              <a:gd name="connsiteX43" fmla="*/ 6096000 w 6096000"/>
              <a:gd name="connsiteY43" fmla="*/ 6858000 h 6858000"/>
              <a:gd name="connsiteX44" fmla="*/ 0 w 6096000"/>
              <a:gd name="connsiteY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96000" h="6858000">
                <a:moveTo>
                  <a:pt x="5178568" y="5856483"/>
                </a:moveTo>
                <a:cubicBezTo>
                  <a:pt x="5146365" y="5856483"/>
                  <a:pt x="5115416" y="5863047"/>
                  <a:pt x="5087340" y="5874921"/>
                </a:cubicBezTo>
                <a:cubicBezTo>
                  <a:pt x="5045214" y="5892769"/>
                  <a:pt x="5009548" y="5922418"/>
                  <a:pt x="4984297" y="5959835"/>
                </a:cubicBezTo>
                <a:cubicBezTo>
                  <a:pt x="4959046" y="5997203"/>
                  <a:pt x="4944234" y="6042585"/>
                  <a:pt x="4944259" y="6090992"/>
                </a:cubicBezTo>
                <a:cubicBezTo>
                  <a:pt x="4944259" y="6123222"/>
                  <a:pt x="4950817" y="6154198"/>
                  <a:pt x="4962681" y="6182297"/>
                </a:cubicBezTo>
                <a:cubicBezTo>
                  <a:pt x="4980514" y="6224459"/>
                  <a:pt x="5010138" y="6260156"/>
                  <a:pt x="5047523" y="6285428"/>
                </a:cubicBezTo>
                <a:cubicBezTo>
                  <a:pt x="5084859" y="6310701"/>
                  <a:pt x="5130203" y="6325525"/>
                  <a:pt x="5178568" y="6325500"/>
                </a:cubicBezTo>
                <a:lnTo>
                  <a:pt x="5178568" y="6273505"/>
                </a:lnTo>
                <a:lnTo>
                  <a:pt x="5178568" y="6221460"/>
                </a:lnTo>
                <a:lnTo>
                  <a:pt x="5178543" y="6221460"/>
                </a:lnTo>
                <a:cubicBezTo>
                  <a:pt x="5160391" y="6221460"/>
                  <a:pt x="5143369" y="6217797"/>
                  <a:pt x="5127796" y="6211233"/>
                </a:cubicBezTo>
                <a:cubicBezTo>
                  <a:pt x="5104461" y="6201375"/>
                  <a:pt x="5084441" y="6184756"/>
                  <a:pt x="5070391" y="6163884"/>
                </a:cubicBezTo>
                <a:cubicBezTo>
                  <a:pt x="5056317" y="6142987"/>
                  <a:pt x="5048186" y="6118157"/>
                  <a:pt x="5048162" y="6090967"/>
                </a:cubicBezTo>
                <a:cubicBezTo>
                  <a:pt x="5048162" y="6072799"/>
                  <a:pt x="5051821" y="6055763"/>
                  <a:pt x="5058380" y="6040176"/>
                </a:cubicBezTo>
                <a:cubicBezTo>
                  <a:pt x="5068230" y="6016821"/>
                  <a:pt x="5084834" y="5996785"/>
                  <a:pt x="5105689" y="5982723"/>
                </a:cubicBezTo>
                <a:cubicBezTo>
                  <a:pt x="5126567" y="5968636"/>
                  <a:pt x="5151376" y="5960499"/>
                  <a:pt x="5178568" y="5960474"/>
                </a:cubicBezTo>
                <a:close/>
                <a:moveTo>
                  <a:pt x="5304970" y="5856458"/>
                </a:moveTo>
                <a:lnTo>
                  <a:pt x="5304970" y="6089836"/>
                </a:lnTo>
                <a:cubicBezTo>
                  <a:pt x="5304970" y="6122312"/>
                  <a:pt x="5311578" y="6153558"/>
                  <a:pt x="5323564" y="6181855"/>
                </a:cubicBezTo>
                <a:cubicBezTo>
                  <a:pt x="5341545" y="6224361"/>
                  <a:pt x="5371414" y="6260352"/>
                  <a:pt x="5409094" y="6285821"/>
                </a:cubicBezTo>
                <a:cubicBezTo>
                  <a:pt x="5446037" y="6310848"/>
                  <a:pt x="5490791" y="6325647"/>
                  <a:pt x="5538517" y="6326188"/>
                </a:cubicBezTo>
                <a:lnTo>
                  <a:pt x="5538517" y="6222173"/>
                </a:lnTo>
                <a:cubicBezTo>
                  <a:pt x="5521127" y="6221828"/>
                  <a:pt x="5504743" y="6218215"/>
                  <a:pt x="5489710" y="6211847"/>
                </a:cubicBezTo>
                <a:cubicBezTo>
                  <a:pt x="5466031" y="6201841"/>
                  <a:pt x="5445742" y="6184977"/>
                  <a:pt x="5431446" y="6163810"/>
                </a:cubicBezTo>
                <a:cubicBezTo>
                  <a:pt x="5417175" y="6142618"/>
                  <a:pt x="5408897" y="6117419"/>
                  <a:pt x="5408873" y="6089811"/>
                </a:cubicBezTo>
                <a:lnTo>
                  <a:pt x="5408873" y="5856458"/>
                </a:lnTo>
                <a:close/>
                <a:moveTo>
                  <a:pt x="4579716" y="5618311"/>
                </a:moveTo>
                <a:cubicBezTo>
                  <a:pt x="4579716" y="5650541"/>
                  <a:pt x="4586274" y="5681517"/>
                  <a:pt x="4598138" y="5709617"/>
                </a:cubicBezTo>
                <a:cubicBezTo>
                  <a:pt x="4615971" y="5751779"/>
                  <a:pt x="4645619" y="5787475"/>
                  <a:pt x="4682980" y="5812747"/>
                </a:cubicBezTo>
                <a:cubicBezTo>
                  <a:pt x="4720316" y="5838020"/>
                  <a:pt x="4765660" y="5852844"/>
                  <a:pt x="4814025" y="5852820"/>
                </a:cubicBezTo>
                <a:cubicBezTo>
                  <a:pt x="4846227" y="5852820"/>
                  <a:pt x="4877177" y="5846256"/>
                  <a:pt x="4905253" y="5834382"/>
                </a:cubicBezTo>
                <a:cubicBezTo>
                  <a:pt x="4947379" y="5816533"/>
                  <a:pt x="4983045" y="5786885"/>
                  <a:pt x="5008296" y="5749468"/>
                </a:cubicBezTo>
                <a:cubicBezTo>
                  <a:pt x="5033547" y="5712100"/>
                  <a:pt x="5048358" y="5666717"/>
                  <a:pt x="5048334" y="5618311"/>
                </a:cubicBezTo>
                <a:lnTo>
                  <a:pt x="4996382" y="5618311"/>
                </a:lnTo>
                <a:lnTo>
                  <a:pt x="4944431" y="5618311"/>
                </a:lnTo>
                <a:cubicBezTo>
                  <a:pt x="4944431" y="5636479"/>
                  <a:pt x="4940771" y="5653516"/>
                  <a:pt x="4934213" y="5669102"/>
                </a:cubicBezTo>
                <a:cubicBezTo>
                  <a:pt x="4924363" y="5692457"/>
                  <a:pt x="4907758" y="5712493"/>
                  <a:pt x="4886904" y="5726555"/>
                </a:cubicBezTo>
                <a:cubicBezTo>
                  <a:pt x="4866025" y="5740642"/>
                  <a:pt x="4841216" y="5748779"/>
                  <a:pt x="4814049" y="5748804"/>
                </a:cubicBezTo>
                <a:cubicBezTo>
                  <a:pt x="4795897" y="5748804"/>
                  <a:pt x="4778875" y="5745141"/>
                  <a:pt x="4763302" y="5738577"/>
                </a:cubicBezTo>
                <a:cubicBezTo>
                  <a:pt x="4739967" y="5728719"/>
                  <a:pt x="4719948" y="5712100"/>
                  <a:pt x="4705897" y="5691228"/>
                </a:cubicBezTo>
                <a:cubicBezTo>
                  <a:pt x="4691823" y="5670331"/>
                  <a:pt x="4683692" y="5645501"/>
                  <a:pt x="4683668" y="5618311"/>
                </a:cubicBezTo>
                <a:close/>
                <a:moveTo>
                  <a:pt x="0" y="0"/>
                </a:moveTo>
                <a:lnTo>
                  <a:pt x="6096000" y="0"/>
                </a:lnTo>
                <a:lnTo>
                  <a:pt x="6096000" y="6858000"/>
                </a:lnTo>
                <a:lnTo>
                  <a:pt x="0" y="6858000"/>
                </a:lnTo>
                <a:close/>
              </a:path>
            </a:pathLst>
          </a:custGeom>
          <a:solidFill>
            <a:srgbClr val="CAE4E4"/>
          </a:solidFill>
        </p:spPr>
        <p:txBody>
          <a:bodyPr wrap="square">
            <a:noAutofit/>
          </a:bodyPr>
          <a:lstStyle/>
          <a:p>
            <a:r>
              <a:rPr lang="da-DK"/>
              <a:t>Klik på ikonet for at tilføje et billede</a:t>
            </a:r>
            <a:endParaRPr lang="da-DK" dirty="0"/>
          </a:p>
        </p:txBody>
      </p:sp>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83B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829882" y="1758461"/>
            <a:ext cx="4419598" cy="4051323"/>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9" name="Titel 1">
            <a:extLst>
              <a:ext uri="{FF2B5EF4-FFF2-40B4-BE49-F238E27FC236}">
                <a16:creationId xmlns:a16="http://schemas.microsoft.com/office/drawing/2014/main" id="{7518C1BC-6DE1-BC34-BBC6-CD1D8A543486}"/>
              </a:ext>
            </a:extLst>
          </p:cNvPr>
          <p:cNvSpPr>
            <a:spLocks noGrp="1"/>
          </p:cNvSpPr>
          <p:nvPr>
            <p:ph type="title" hasCustomPrompt="1"/>
          </p:nvPr>
        </p:nvSpPr>
        <p:spPr>
          <a:xfrm>
            <a:off x="829882" y="781028"/>
            <a:ext cx="4437183" cy="613345"/>
          </a:xfrm>
        </p:spPr>
        <p:txBody>
          <a:bodyPr anchor="t">
            <a:normAutofit/>
          </a:bodyPr>
          <a:lstStyle>
            <a:lvl1pPr>
              <a:defRPr sz="4000">
                <a:solidFill>
                  <a:schemeClr val="bg1"/>
                </a:solidFill>
              </a:defRPr>
            </a:lvl1pPr>
          </a:lstStyle>
          <a:p>
            <a:r>
              <a:rPr lang="da-DK" dirty="0"/>
              <a:t>Overskrift</a:t>
            </a:r>
          </a:p>
        </p:txBody>
      </p:sp>
      <p:sp>
        <p:nvSpPr>
          <p:cNvPr id="13" name="Pladsholder til dato 3">
            <a:extLst>
              <a:ext uri="{FF2B5EF4-FFF2-40B4-BE49-F238E27FC236}">
                <a16:creationId xmlns:a16="http://schemas.microsoft.com/office/drawing/2014/main" id="{A9831137-020C-975D-CE32-66F7395450C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sp>
        <p:nvSpPr>
          <p:cNvPr id="6" name="Tekstfelt 4">
            <a:extLst>
              <a:ext uri="{FF2B5EF4-FFF2-40B4-BE49-F238E27FC236}">
                <a16:creationId xmlns:a16="http://schemas.microsoft.com/office/drawing/2014/main" id="{4856BE86-FC4E-3AF8-6489-21796233C3AC}"/>
              </a:ext>
            </a:extLst>
          </p:cNvPr>
          <p:cNvSpPr txBox="1"/>
          <p:nvPr/>
        </p:nvSpPr>
        <p:spPr>
          <a:xfrm>
            <a:off x="6378054" y="-554749"/>
            <a:ext cx="5572836" cy="596503"/>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pic>
        <p:nvPicPr>
          <p:cNvPr id="14" name="Billede 10" descr="Et billede, der indeholder Rektangel, linje/række, design, whiteboard&#10;&#10;Automatisk genereret beskrivelse">
            <a:extLst>
              <a:ext uri="{FF2B5EF4-FFF2-40B4-BE49-F238E27FC236}">
                <a16:creationId xmlns:a16="http://schemas.microsoft.com/office/drawing/2014/main" id="{E97B1DE1-5CE9-77B8-05D3-B27964994D0F}"/>
              </a:ext>
            </a:extLst>
          </p:cNvPr>
          <p:cNvPicPr>
            <a:picLocks noChangeAspect="1"/>
          </p:cNvPicPr>
          <p:nvPr/>
        </p:nvPicPr>
        <p:blipFill>
          <a:blip r:embed="rId2"/>
          <a:stretch>
            <a:fillRect/>
          </a:stretch>
        </p:blipFill>
        <p:spPr>
          <a:xfrm>
            <a:off x="9026682" y="-476291"/>
            <a:ext cx="111036" cy="99413"/>
          </a:xfrm>
          <a:prstGeom prst="rect">
            <a:avLst/>
          </a:prstGeom>
        </p:spPr>
      </p:pic>
      <p:pic>
        <p:nvPicPr>
          <p:cNvPr id="15" name="Billede 11">
            <a:extLst>
              <a:ext uri="{FF2B5EF4-FFF2-40B4-BE49-F238E27FC236}">
                <a16:creationId xmlns:a16="http://schemas.microsoft.com/office/drawing/2014/main" id="{4181BD37-AE68-7319-4C15-C9280473F590}"/>
              </a:ext>
            </a:extLst>
          </p:cNvPr>
          <p:cNvPicPr>
            <a:picLocks noChangeAspect="1"/>
          </p:cNvPicPr>
          <p:nvPr/>
        </p:nvPicPr>
        <p:blipFill>
          <a:blip r:embed="rId3"/>
          <a:srcRect/>
          <a:stretch/>
        </p:blipFill>
        <p:spPr>
          <a:xfrm>
            <a:off x="11232148" y="-367590"/>
            <a:ext cx="117475" cy="90306"/>
          </a:xfrm>
          <a:prstGeom prst="rect">
            <a:avLst/>
          </a:prstGeom>
        </p:spPr>
      </p:pic>
    </p:spTree>
    <p:extLst>
      <p:ext uri="{BB962C8B-B14F-4D97-AF65-F5344CB8AC3E}">
        <p14:creationId xmlns:p14="http://schemas.microsoft.com/office/powerpoint/2010/main" val="1973982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Billede med rød baggrund">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6834554" y="1758462"/>
            <a:ext cx="4419598"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5" name="Titel 1">
            <a:extLst>
              <a:ext uri="{FF2B5EF4-FFF2-40B4-BE49-F238E27FC236}">
                <a16:creationId xmlns:a16="http://schemas.microsoft.com/office/drawing/2014/main" id="{4E8E7FFC-F988-759A-BE45-630CC11D9774}"/>
              </a:ext>
            </a:extLst>
          </p:cNvPr>
          <p:cNvSpPr>
            <a:spLocks noGrp="1"/>
          </p:cNvSpPr>
          <p:nvPr>
            <p:ph type="title" hasCustomPrompt="1"/>
          </p:nvPr>
        </p:nvSpPr>
        <p:spPr>
          <a:xfrm>
            <a:off x="6825761" y="781028"/>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billede 2">
            <a:extLst>
              <a:ext uri="{FF2B5EF4-FFF2-40B4-BE49-F238E27FC236}">
                <a16:creationId xmlns:a16="http://schemas.microsoft.com/office/drawing/2014/main" id="{AEDD48BC-339A-0112-9C7B-234154112300}"/>
              </a:ext>
            </a:extLst>
          </p:cNvPr>
          <p:cNvSpPr>
            <a:spLocks noGrp="1" noSelect="1" noRot="1" noMove="1" noResize="1" noEditPoints="1" noAdjustHandles="1" noChangeArrowheads="1" noChangeShapeType="1" noTextEdit="1"/>
          </p:cNvSpPr>
          <p:nvPr>
            <p:ph type="pic" sz="quarter" idx="13"/>
            <p:custDataLst>
              <p:tags r:id="rId1"/>
            </p:custDataLst>
          </p:nvPr>
        </p:nvSpPr>
        <p:spPr>
          <a:xfrm>
            <a:off x="0" y="0"/>
            <a:ext cx="6096000" cy="6858000"/>
          </a:xfrm>
        </p:spPr>
        <p:txBody>
          <a:bodyPr/>
          <a:lstStyle/>
          <a:p>
            <a:r>
              <a:rPr lang="da-DK"/>
              <a:t>Klik på ikonet for at tilføje et billede</a:t>
            </a:r>
            <a:endParaRPr lang="da-DK" dirty="0"/>
          </a:p>
        </p:txBody>
      </p:sp>
      <p:grpSp>
        <p:nvGrpSpPr>
          <p:cNvPr id="12" name="Gruppe 11">
            <a:extLst>
              <a:ext uri="{FF2B5EF4-FFF2-40B4-BE49-F238E27FC236}">
                <a16:creationId xmlns:a16="http://schemas.microsoft.com/office/drawing/2014/main" id="{D0D2E51E-8C6A-6BAE-1B88-F60095098914}"/>
              </a:ext>
            </a:extLst>
          </p:cNvPr>
          <p:cNvGrpSpPr/>
          <p:nvPr/>
        </p:nvGrpSpPr>
        <p:grpSpPr>
          <a:xfrm>
            <a:off x="250210" y="-554749"/>
            <a:ext cx="5395414" cy="596503"/>
            <a:chOff x="250210" y="-956268"/>
            <a:chExt cx="5395414" cy="599607"/>
          </a:xfrm>
        </p:grpSpPr>
        <p:sp>
          <p:nvSpPr>
            <p:cNvPr id="13" name="Tekstfelt 4">
              <a:extLst>
                <a:ext uri="{FF2B5EF4-FFF2-40B4-BE49-F238E27FC236}">
                  <a16:creationId xmlns:a16="http://schemas.microsoft.com/office/drawing/2014/main" id="{A4C8BCFA-3C7B-E933-B4C9-649BFB7C743F}"/>
                </a:ext>
              </a:extLst>
            </p:cNvPr>
            <p:cNvSpPr txBox="1"/>
            <p:nvPr/>
          </p:nvSpPr>
          <p:spPr>
            <a:xfrm>
              <a:off x="250210" y="-956268"/>
              <a:ext cx="5395414" cy="599607"/>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grpSp>
          <p:nvGrpSpPr>
            <p:cNvPr id="14" name="Group 15">
              <a:extLst>
                <a:ext uri="{FF2B5EF4-FFF2-40B4-BE49-F238E27FC236}">
                  <a16:creationId xmlns:a16="http://schemas.microsoft.com/office/drawing/2014/main" id="{ED07ED22-9B69-0E4B-21F3-346738E371DC}"/>
                </a:ext>
              </a:extLst>
            </p:cNvPr>
            <p:cNvGrpSpPr/>
            <p:nvPr/>
          </p:nvGrpSpPr>
          <p:grpSpPr>
            <a:xfrm>
              <a:off x="2889739" y="-869753"/>
              <a:ext cx="2327490" cy="200043"/>
              <a:chOff x="2889739" y="-869753"/>
              <a:chExt cx="2327490" cy="200043"/>
            </a:xfrm>
          </p:grpSpPr>
          <p:pic>
            <p:nvPicPr>
              <p:cNvPr id="16" name="Billede 10" descr="Et billede, der indeholder Rektangel, linje/række, design, whiteboard&#10;&#10;Automatisk genereret beskrivelse">
                <a:extLst>
                  <a:ext uri="{FF2B5EF4-FFF2-40B4-BE49-F238E27FC236}">
                    <a16:creationId xmlns:a16="http://schemas.microsoft.com/office/drawing/2014/main" id="{80928DDE-27D6-3B7B-6FE1-309868D94405}"/>
                  </a:ext>
                </a:extLst>
              </p:cNvPr>
              <p:cNvPicPr>
                <a:picLocks noChangeAspect="1"/>
              </p:cNvPicPr>
              <p:nvPr/>
            </p:nvPicPr>
            <p:blipFill>
              <a:blip r:embed="rId4"/>
              <a:stretch>
                <a:fillRect/>
              </a:stretch>
            </p:blipFill>
            <p:spPr>
              <a:xfrm>
                <a:off x="2889739" y="-869753"/>
                <a:ext cx="111036" cy="99931"/>
              </a:xfrm>
              <a:prstGeom prst="rect">
                <a:avLst/>
              </a:prstGeom>
            </p:spPr>
          </p:pic>
          <p:pic>
            <p:nvPicPr>
              <p:cNvPr id="26" name="Billede 11">
                <a:extLst>
                  <a:ext uri="{FF2B5EF4-FFF2-40B4-BE49-F238E27FC236}">
                    <a16:creationId xmlns:a16="http://schemas.microsoft.com/office/drawing/2014/main" id="{DDA36AFF-4ADC-E9A0-8B54-BA3FAF6B0A5E}"/>
                  </a:ext>
                </a:extLst>
              </p:cNvPr>
              <p:cNvPicPr>
                <a:picLocks noChangeAspect="1"/>
              </p:cNvPicPr>
              <p:nvPr/>
            </p:nvPicPr>
            <p:blipFill>
              <a:blip r:embed="rId5"/>
              <a:srcRect/>
              <a:stretch/>
            </p:blipFill>
            <p:spPr>
              <a:xfrm>
                <a:off x="5099754" y="-760486"/>
                <a:ext cx="117475" cy="90776"/>
              </a:xfrm>
              <a:prstGeom prst="rect">
                <a:avLst/>
              </a:prstGeom>
            </p:spPr>
          </p:pic>
        </p:grpSp>
      </p:grpSp>
    </p:spTree>
    <p:extLst>
      <p:ext uri="{BB962C8B-B14F-4D97-AF65-F5344CB8AC3E}">
        <p14:creationId xmlns:p14="http://schemas.microsoft.com/office/powerpoint/2010/main" val="647867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lede med violet baggrun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D371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829882" y="1758461"/>
            <a:ext cx="4419598" cy="4062475"/>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1" name="Titel 1">
            <a:extLst>
              <a:ext uri="{FF2B5EF4-FFF2-40B4-BE49-F238E27FC236}">
                <a16:creationId xmlns:a16="http://schemas.microsoft.com/office/drawing/2014/main" id="{8598749F-BD47-D68A-F3B2-EFDBCE4C8FC5}"/>
              </a:ext>
            </a:extLst>
          </p:cNvPr>
          <p:cNvSpPr>
            <a:spLocks noGrp="1"/>
          </p:cNvSpPr>
          <p:nvPr>
            <p:ph type="title" hasCustomPrompt="1"/>
          </p:nvPr>
        </p:nvSpPr>
        <p:spPr>
          <a:xfrm>
            <a:off x="812297" y="819570"/>
            <a:ext cx="4437183" cy="674680"/>
          </a:xfrm>
        </p:spPr>
        <p:txBody>
          <a:bodyPr anchor="t">
            <a:normAutofit/>
          </a:bodyPr>
          <a:lstStyle>
            <a:lvl1pPr>
              <a:defRPr sz="4000">
                <a:solidFill>
                  <a:schemeClr val="bg1"/>
                </a:solidFill>
              </a:defRPr>
            </a:lvl1pPr>
          </a:lstStyle>
          <a:p>
            <a:r>
              <a:rPr lang="da-DK" dirty="0"/>
              <a:t>Overskrift</a:t>
            </a:r>
          </a:p>
        </p:txBody>
      </p:sp>
      <p:sp>
        <p:nvSpPr>
          <p:cNvPr id="17" name="Pladsholder til dato 3">
            <a:extLst>
              <a:ext uri="{FF2B5EF4-FFF2-40B4-BE49-F238E27FC236}">
                <a16:creationId xmlns:a16="http://schemas.microsoft.com/office/drawing/2014/main" id="{D8120DA1-1E6C-23F6-C2F1-D7F3A1B5E7BB}"/>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sp>
        <p:nvSpPr>
          <p:cNvPr id="6" name="Tekstfelt 4">
            <a:extLst>
              <a:ext uri="{FF2B5EF4-FFF2-40B4-BE49-F238E27FC236}">
                <a16:creationId xmlns:a16="http://schemas.microsoft.com/office/drawing/2014/main" id="{3C828994-8738-593D-C881-F0C5EA074694}"/>
              </a:ext>
            </a:extLst>
          </p:cNvPr>
          <p:cNvSpPr txBox="1"/>
          <p:nvPr/>
        </p:nvSpPr>
        <p:spPr>
          <a:xfrm>
            <a:off x="6378054" y="-554749"/>
            <a:ext cx="5572836" cy="596503"/>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pic>
        <p:nvPicPr>
          <p:cNvPr id="9" name="Billede 10" descr="Et billede, der indeholder Rektangel, linje/række, design, whiteboard&#10;&#10;Automatisk genereret beskrivelse">
            <a:extLst>
              <a:ext uri="{FF2B5EF4-FFF2-40B4-BE49-F238E27FC236}">
                <a16:creationId xmlns:a16="http://schemas.microsoft.com/office/drawing/2014/main" id="{B65FB6BC-6160-13E3-A58A-50518208884A}"/>
              </a:ext>
            </a:extLst>
          </p:cNvPr>
          <p:cNvPicPr>
            <a:picLocks noChangeAspect="1"/>
          </p:cNvPicPr>
          <p:nvPr/>
        </p:nvPicPr>
        <p:blipFill>
          <a:blip r:embed="rId2"/>
          <a:stretch>
            <a:fillRect/>
          </a:stretch>
        </p:blipFill>
        <p:spPr>
          <a:xfrm>
            <a:off x="9026682" y="-476291"/>
            <a:ext cx="111036" cy="99413"/>
          </a:xfrm>
          <a:prstGeom prst="rect">
            <a:avLst/>
          </a:prstGeom>
        </p:spPr>
      </p:pic>
      <p:pic>
        <p:nvPicPr>
          <p:cNvPr id="12" name="Billede 11">
            <a:extLst>
              <a:ext uri="{FF2B5EF4-FFF2-40B4-BE49-F238E27FC236}">
                <a16:creationId xmlns:a16="http://schemas.microsoft.com/office/drawing/2014/main" id="{56BDE4CA-9BE4-D03F-307A-A5790F73F61B}"/>
              </a:ext>
            </a:extLst>
          </p:cNvPr>
          <p:cNvPicPr>
            <a:picLocks noChangeAspect="1"/>
          </p:cNvPicPr>
          <p:nvPr/>
        </p:nvPicPr>
        <p:blipFill>
          <a:blip r:embed="rId3"/>
          <a:srcRect/>
          <a:stretch/>
        </p:blipFill>
        <p:spPr>
          <a:xfrm>
            <a:off x="11232148" y="-367590"/>
            <a:ext cx="117475" cy="90306"/>
          </a:xfrm>
          <a:prstGeom prst="rect">
            <a:avLst/>
          </a:prstGeom>
        </p:spPr>
      </p:pic>
      <p:sp>
        <p:nvSpPr>
          <p:cNvPr id="2" name="Freeform 1">
            <a:extLst>
              <a:ext uri="{FF2B5EF4-FFF2-40B4-BE49-F238E27FC236}">
                <a16:creationId xmlns:a16="http://schemas.microsoft.com/office/drawing/2014/main" id="{7B6B8AD9-91D5-9D2C-23F5-0E691DF09D99}"/>
              </a:ext>
            </a:extLst>
          </p:cNvPr>
          <p:cNvSpPr>
            <a:spLocks noGrp="1" noChangeAspect="1"/>
          </p:cNvSpPr>
          <p:nvPr>
            <p:ph type="pic" sz="quarter" idx="13"/>
          </p:nvPr>
        </p:nvSpPr>
        <p:spPr>
          <a:xfrm>
            <a:off x="6079362" y="0"/>
            <a:ext cx="6096000" cy="6858000"/>
          </a:xfrm>
          <a:custGeom>
            <a:avLst/>
            <a:gdLst>
              <a:gd name="connsiteX0" fmla="*/ 5178568 w 6096000"/>
              <a:gd name="connsiteY0" fmla="*/ 5856483 h 6858000"/>
              <a:gd name="connsiteX1" fmla="*/ 5087340 w 6096000"/>
              <a:gd name="connsiteY1" fmla="*/ 5874921 h 6858000"/>
              <a:gd name="connsiteX2" fmla="*/ 4984297 w 6096000"/>
              <a:gd name="connsiteY2" fmla="*/ 5959835 h 6858000"/>
              <a:gd name="connsiteX3" fmla="*/ 4944259 w 6096000"/>
              <a:gd name="connsiteY3" fmla="*/ 6090992 h 6858000"/>
              <a:gd name="connsiteX4" fmla="*/ 4962681 w 6096000"/>
              <a:gd name="connsiteY4" fmla="*/ 6182297 h 6858000"/>
              <a:gd name="connsiteX5" fmla="*/ 5047523 w 6096000"/>
              <a:gd name="connsiteY5" fmla="*/ 6285428 h 6858000"/>
              <a:gd name="connsiteX6" fmla="*/ 5178568 w 6096000"/>
              <a:gd name="connsiteY6" fmla="*/ 6325500 h 6858000"/>
              <a:gd name="connsiteX7" fmla="*/ 5178568 w 6096000"/>
              <a:gd name="connsiteY7" fmla="*/ 6273505 h 6858000"/>
              <a:gd name="connsiteX8" fmla="*/ 5178568 w 6096000"/>
              <a:gd name="connsiteY8" fmla="*/ 6221460 h 6858000"/>
              <a:gd name="connsiteX9" fmla="*/ 5178543 w 6096000"/>
              <a:gd name="connsiteY9" fmla="*/ 6221460 h 6858000"/>
              <a:gd name="connsiteX10" fmla="*/ 5127796 w 6096000"/>
              <a:gd name="connsiteY10" fmla="*/ 6211233 h 6858000"/>
              <a:gd name="connsiteX11" fmla="*/ 5070391 w 6096000"/>
              <a:gd name="connsiteY11" fmla="*/ 6163884 h 6858000"/>
              <a:gd name="connsiteX12" fmla="*/ 5048162 w 6096000"/>
              <a:gd name="connsiteY12" fmla="*/ 6090967 h 6858000"/>
              <a:gd name="connsiteX13" fmla="*/ 5058380 w 6096000"/>
              <a:gd name="connsiteY13" fmla="*/ 6040176 h 6858000"/>
              <a:gd name="connsiteX14" fmla="*/ 5105689 w 6096000"/>
              <a:gd name="connsiteY14" fmla="*/ 5982723 h 6858000"/>
              <a:gd name="connsiteX15" fmla="*/ 5178568 w 6096000"/>
              <a:gd name="connsiteY15" fmla="*/ 5960474 h 6858000"/>
              <a:gd name="connsiteX16" fmla="*/ 5304970 w 6096000"/>
              <a:gd name="connsiteY16" fmla="*/ 5856458 h 6858000"/>
              <a:gd name="connsiteX17" fmla="*/ 5304970 w 6096000"/>
              <a:gd name="connsiteY17" fmla="*/ 6089836 h 6858000"/>
              <a:gd name="connsiteX18" fmla="*/ 5323564 w 6096000"/>
              <a:gd name="connsiteY18" fmla="*/ 6181855 h 6858000"/>
              <a:gd name="connsiteX19" fmla="*/ 5409094 w 6096000"/>
              <a:gd name="connsiteY19" fmla="*/ 6285821 h 6858000"/>
              <a:gd name="connsiteX20" fmla="*/ 5538517 w 6096000"/>
              <a:gd name="connsiteY20" fmla="*/ 6326188 h 6858000"/>
              <a:gd name="connsiteX21" fmla="*/ 5538517 w 6096000"/>
              <a:gd name="connsiteY21" fmla="*/ 6222173 h 6858000"/>
              <a:gd name="connsiteX22" fmla="*/ 5489710 w 6096000"/>
              <a:gd name="connsiteY22" fmla="*/ 6211847 h 6858000"/>
              <a:gd name="connsiteX23" fmla="*/ 5431446 w 6096000"/>
              <a:gd name="connsiteY23" fmla="*/ 6163810 h 6858000"/>
              <a:gd name="connsiteX24" fmla="*/ 5408873 w 6096000"/>
              <a:gd name="connsiteY24" fmla="*/ 6089811 h 6858000"/>
              <a:gd name="connsiteX25" fmla="*/ 5408873 w 6096000"/>
              <a:gd name="connsiteY25" fmla="*/ 5856458 h 6858000"/>
              <a:gd name="connsiteX26" fmla="*/ 4579716 w 6096000"/>
              <a:gd name="connsiteY26" fmla="*/ 5618311 h 6858000"/>
              <a:gd name="connsiteX27" fmla="*/ 4598138 w 6096000"/>
              <a:gd name="connsiteY27" fmla="*/ 5709617 h 6858000"/>
              <a:gd name="connsiteX28" fmla="*/ 4682980 w 6096000"/>
              <a:gd name="connsiteY28" fmla="*/ 5812747 h 6858000"/>
              <a:gd name="connsiteX29" fmla="*/ 4814025 w 6096000"/>
              <a:gd name="connsiteY29" fmla="*/ 5852820 h 6858000"/>
              <a:gd name="connsiteX30" fmla="*/ 4905253 w 6096000"/>
              <a:gd name="connsiteY30" fmla="*/ 5834382 h 6858000"/>
              <a:gd name="connsiteX31" fmla="*/ 5008296 w 6096000"/>
              <a:gd name="connsiteY31" fmla="*/ 5749468 h 6858000"/>
              <a:gd name="connsiteX32" fmla="*/ 5048334 w 6096000"/>
              <a:gd name="connsiteY32" fmla="*/ 5618311 h 6858000"/>
              <a:gd name="connsiteX33" fmla="*/ 4996382 w 6096000"/>
              <a:gd name="connsiteY33" fmla="*/ 5618311 h 6858000"/>
              <a:gd name="connsiteX34" fmla="*/ 4944431 w 6096000"/>
              <a:gd name="connsiteY34" fmla="*/ 5618311 h 6858000"/>
              <a:gd name="connsiteX35" fmla="*/ 4934213 w 6096000"/>
              <a:gd name="connsiteY35" fmla="*/ 5669102 h 6858000"/>
              <a:gd name="connsiteX36" fmla="*/ 4886904 w 6096000"/>
              <a:gd name="connsiteY36" fmla="*/ 5726555 h 6858000"/>
              <a:gd name="connsiteX37" fmla="*/ 4814049 w 6096000"/>
              <a:gd name="connsiteY37" fmla="*/ 5748804 h 6858000"/>
              <a:gd name="connsiteX38" fmla="*/ 4763302 w 6096000"/>
              <a:gd name="connsiteY38" fmla="*/ 5738577 h 6858000"/>
              <a:gd name="connsiteX39" fmla="*/ 4705897 w 6096000"/>
              <a:gd name="connsiteY39" fmla="*/ 5691228 h 6858000"/>
              <a:gd name="connsiteX40" fmla="*/ 4683668 w 6096000"/>
              <a:gd name="connsiteY40" fmla="*/ 5618311 h 6858000"/>
              <a:gd name="connsiteX41" fmla="*/ 0 w 6096000"/>
              <a:gd name="connsiteY41" fmla="*/ 0 h 6858000"/>
              <a:gd name="connsiteX42" fmla="*/ 6096000 w 6096000"/>
              <a:gd name="connsiteY42" fmla="*/ 0 h 6858000"/>
              <a:gd name="connsiteX43" fmla="*/ 6096000 w 6096000"/>
              <a:gd name="connsiteY43" fmla="*/ 6858000 h 6858000"/>
              <a:gd name="connsiteX44" fmla="*/ 0 w 6096000"/>
              <a:gd name="connsiteY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96000" h="6858000">
                <a:moveTo>
                  <a:pt x="5178568" y="5856483"/>
                </a:moveTo>
                <a:cubicBezTo>
                  <a:pt x="5146365" y="5856483"/>
                  <a:pt x="5115416" y="5863047"/>
                  <a:pt x="5087340" y="5874921"/>
                </a:cubicBezTo>
                <a:cubicBezTo>
                  <a:pt x="5045214" y="5892769"/>
                  <a:pt x="5009548" y="5922418"/>
                  <a:pt x="4984297" y="5959835"/>
                </a:cubicBezTo>
                <a:cubicBezTo>
                  <a:pt x="4959046" y="5997203"/>
                  <a:pt x="4944234" y="6042585"/>
                  <a:pt x="4944259" y="6090992"/>
                </a:cubicBezTo>
                <a:cubicBezTo>
                  <a:pt x="4944259" y="6123222"/>
                  <a:pt x="4950817" y="6154198"/>
                  <a:pt x="4962681" y="6182297"/>
                </a:cubicBezTo>
                <a:cubicBezTo>
                  <a:pt x="4980514" y="6224459"/>
                  <a:pt x="5010138" y="6260156"/>
                  <a:pt x="5047523" y="6285428"/>
                </a:cubicBezTo>
                <a:cubicBezTo>
                  <a:pt x="5084859" y="6310701"/>
                  <a:pt x="5130203" y="6325525"/>
                  <a:pt x="5178568" y="6325500"/>
                </a:cubicBezTo>
                <a:lnTo>
                  <a:pt x="5178568" y="6273505"/>
                </a:lnTo>
                <a:lnTo>
                  <a:pt x="5178568" y="6221460"/>
                </a:lnTo>
                <a:lnTo>
                  <a:pt x="5178543" y="6221460"/>
                </a:lnTo>
                <a:cubicBezTo>
                  <a:pt x="5160391" y="6221460"/>
                  <a:pt x="5143369" y="6217797"/>
                  <a:pt x="5127796" y="6211233"/>
                </a:cubicBezTo>
                <a:cubicBezTo>
                  <a:pt x="5104461" y="6201375"/>
                  <a:pt x="5084441" y="6184756"/>
                  <a:pt x="5070391" y="6163884"/>
                </a:cubicBezTo>
                <a:cubicBezTo>
                  <a:pt x="5056317" y="6142987"/>
                  <a:pt x="5048186" y="6118157"/>
                  <a:pt x="5048162" y="6090967"/>
                </a:cubicBezTo>
                <a:cubicBezTo>
                  <a:pt x="5048162" y="6072799"/>
                  <a:pt x="5051821" y="6055763"/>
                  <a:pt x="5058380" y="6040176"/>
                </a:cubicBezTo>
                <a:cubicBezTo>
                  <a:pt x="5068230" y="6016821"/>
                  <a:pt x="5084834" y="5996785"/>
                  <a:pt x="5105689" y="5982723"/>
                </a:cubicBezTo>
                <a:cubicBezTo>
                  <a:pt x="5126567" y="5968636"/>
                  <a:pt x="5151376" y="5960499"/>
                  <a:pt x="5178568" y="5960474"/>
                </a:cubicBezTo>
                <a:close/>
                <a:moveTo>
                  <a:pt x="5304970" y="5856458"/>
                </a:moveTo>
                <a:lnTo>
                  <a:pt x="5304970" y="6089836"/>
                </a:lnTo>
                <a:cubicBezTo>
                  <a:pt x="5304970" y="6122312"/>
                  <a:pt x="5311578" y="6153558"/>
                  <a:pt x="5323564" y="6181855"/>
                </a:cubicBezTo>
                <a:cubicBezTo>
                  <a:pt x="5341545" y="6224361"/>
                  <a:pt x="5371414" y="6260352"/>
                  <a:pt x="5409094" y="6285821"/>
                </a:cubicBezTo>
                <a:cubicBezTo>
                  <a:pt x="5446037" y="6310848"/>
                  <a:pt x="5490791" y="6325647"/>
                  <a:pt x="5538517" y="6326188"/>
                </a:cubicBezTo>
                <a:lnTo>
                  <a:pt x="5538517" y="6222173"/>
                </a:lnTo>
                <a:cubicBezTo>
                  <a:pt x="5521127" y="6221828"/>
                  <a:pt x="5504743" y="6218215"/>
                  <a:pt x="5489710" y="6211847"/>
                </a:cubicBezTo>
                <a:cubicBezTo>
                  <a:pt x="5466031" y="6201841"/>
                  <a:pt x="5445742" y="6184977"/>
                  <a:pt x="5431446" y="6163810"/>
                </a:cubicBezTo>
                <a:cubicBezTo>
                  <a:pt x="5417175" y="6142618"/>
                  <a:pt x="5408897" y="6117419"/>
                  <a:pt x="5408873" y="6089811"/>
                </a:cubicBezTo>
                <a:lnTo>
                  <a:pt x="5408873" y="5856458"/>
                </a:lnTo>
                <a:close/>
                <a:moveTo>
                  <a:pt x="4579716" y="5618311"/>
                </a:moveTo>
                <a:cubicBezTo>
                  <a:pt x="4579716" y="5650541"/>
                  <a:pt x="4586274" y="5681517"/>
                  <a:pt x="4598138" y="5709617"/>
                </a:cubicBezTo>
                <a:cubicBezTo>
                  <a:pt x="4615971" y="5751779"/>
                  <a:pt x="4645619" y="5787475"/>
                  <a:pt x="4682980" y="5812747"/>
                </a:cubicBezTo>
                <a:cubicBezTo>
                  <a:pt x="4720316" y="5838020"/>
                  <a:pt x="4765660" y="5852844"/>
                  <a:pt x="4814025" y="5852820"/>
                </a:cubicBezTo>
                <a:cubicBezTo>
                  <a:pt x="4846227" y="5852820"/>
                  <a:pt x="4877177" y="5846256"/>
                  <a:pt x="4905253" y="5834382"/>
                </a:cubicBezTo>
                <a:cubicBezTo>
                  <a:pt x="4947379" y="5816533"/>
                  <a:pt x="4983045" y="5786885"/>
                  <a:pt x="5008296" y="5749468"/>
                </a:cubicBezTo>
                <a:cubicBezTo>
                  <a:pt x="5033547" y="5712100"/>
                  <a:pt x="5048358" y="5666717"/>
                  <a:pt x="5048334" y="5618311"/>
                </a:cubicBezTo>
                <a:lnTo>
                  <a:pt x="4996382" y="5618311"/>
                </a:lnTo>
                <a:lnTo>
                  <a:pt x="4944431" y="5618311"/>
                </a:lnTo>
                <a:cubicBezTo>
                  <a:pt x="4944431" y="5636479"/>
                  <a:pt x="4940771" y="5653516"/>
                  <a:pt x="4934213" y="5669102"/>
                </a:cubicBezTo>
                <a:cubicBezTo>
                  <a:pt x="4924363" y="5692457"/>
                  <a:pt x="4907758" y="5712493"/>
                  <a:pt x="4886904" y="5726555"/>
                </a:cubicBezTo>
                <a:cubicBezTo>
                  <a:pt x="4866025" y="5740642"/>
                  <a:pt x="4841216" y="5748779"/>
                  <a:pt x="4814049" y="5748804"/>
                </a:cubicBezTo>
                <a:cubicBezTo>
                  <a:pt x="4795897" y="5748804"/>
                  <a:pt x="4778875" y="5745141"/>
                  <a:pt x="4763302" y="5738577"/>
                </a:cubicBezTo>
                <a:cubicBezTo>
                  <a:pt x="4739967" y="5728719"/>
                  <a:pt x="4719948" y="5712100"/>
                  <a:pt x="4705897" y="5691228"/>
                </a:cubicBezTo>
                <a:cubicBezTo>
                  <a:pt x="4691823" y="5670331"/>
                  <a:pt x="4683692" y="5645501"/>
                  <a:pt x="4683668" y="5618311"/>
                </a:cubicBezTo>
                <a:close/>
                <a:moveTo>
                  <a:pt x="0" y="0"/>
                </a:moveTo>
                <a:lnTo>
                  <a:pt x="6096000" y="0"/>
                </a:lnTo>
                <a:lnTo>
                  <a:pt x="6096000" y="6858000"/>
                </a:lnTo>
                <a:lnTo>
                  <a:pt x="0" y="6858000"/>
                </a:lnTo>
                <a:close/>
              </a:path>
            </a:pathLst>
          </a:custGeom>
          <a:solidFill>
            <a:srgbClr val="CAE4E4"/>
          </a:solidFill>
        </p:spPr>
        <p:txBody>
          <a:bodyPr wrap="square">
            <a:noAutofit/>
          </a:bodyPr>
          <a:lstStyle/>
          <a:p>
            <a:r>
              <a:rPr lang="da-DK"/>
              <a:t>Klik på ikonet for at tilføje et billede</a:t>
            </a:r>
            <a:endParaRPr lang="da-DK" dirty="0"/>
          </a:p>
        </p:txBody>
      </p:sp>
    </p:spTree>
    <p:extLst>
      <p:ext uri="{BB962C8B-B14F-4D97-AF65-F5344CB8AC3E}">
        <p14:creationId xmlns:p14="http://schemas.microsoft.com/office/powerpoint/2010/main" val="17115774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lede med blå baggrund">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6096000" y="0"/>
            <a:ext cx="6096000" cy="6858000"/>
          </a:xfrm>
          <a:prstGeom prst="rect">
            <a:avLst/>
          </a:prstGeom>
          <a:solidFill>
            <a:srgbClr val="006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6834554" y="1758462"/>
            <a:ext cx="4419598"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9" name="Titel 1">
            <a:extLst>
              <a:ext uri="{FF2B5EF4-FFF2-40B4-BE49-F238E27FC236}">
                <a16:creationId xmlns:a16="http://schemas.microsoft.com/office/drawing/2014/main" id="{FE56B3F6-8B3A-C1FF-99EE-F40889CC52F0}"/>
              </a:ext>
            </a:extLst>
          </p:cNvPr>
          <p:cNvSpPr>
            <a:spLocks noGrp="1"/>
          </p:cNvSpPr>
          <p:nvPr>
            <p:ph type="title" hasCustomPrompt="1"/>
          </p:nvPr>
        </p:nvSpPr>
        <p:spPr>
          <a:xfrm>
            <a:off x="6825761" y="781028"/>
            <a:ext cx="4437183" cy="613345"/>
          </a:xfrm>
        </p:spPr>
        <p:txBody>
          <a:bodyPr anchor="t">
            <a:normAutofit/>
          </a:bodyPr>
          <a:lstStyle>
            <a:lvl1pPr>
              <a:defRPr sz="4000">
                <a:solidFill>
                  <a:schemeClr val="bg1"/>
                </a:solidFill>
              </a:defRPr>
            </a:lvl1pPr>
          </a:lstStyle>
          <a:p>
            <a:r>
              <a:rPr lang="da-DK" dirty="0"/>
              <a:t>Overskrift</a:t>
            </a:r>
          </a:p>
        </p:txBody>
      </p:sp>
      <p:sp>
        <p:nvSpPr>
          <p:cNvPr id="2" name="Pladsholder til billede 2">
            <a:extLst>
              <a:ext uri="{FF2B5EF4-FFF2-40B4-BE49-F238E27FC236}">
                <a16:creationId xmlns:a16="http://schemas.microsoft.com/office/drawing/2014/main" id="{C5364700-D01B-CD92-92B6-C17A5A8B0534}"/>
              </a:ext>
            </a:extLst>
          </p:cNvPr>
          <p:cNvSpPr>
            <a:spLocks noGrp="1" noChangeAspect="1"/>
          </p:cNvSpPr>
          <p:nvPr>
            <p:ph type="pic" sz="quarter" idx="13"/>
          </p:nvPr>
        </p:nvSpPr>
        <p:spPr>
          <a:xfrm>
            <a:off x="0" y="0"/>
            <a:ext cx="6096000" cy="6858000"/>
          </a:xfrm>
        </p:spPr>
        <p:txBody>
          <a:bodyPr/>
          <a:lstStyle/>
          <a:p>
            <a:r>
              <a:rPr lang="da-DK"/>
              <a:t>Klik på ikonet for at tilføje et billede</a:t>
            </a:r>
            <a:endParaRPr lang="da-DK" dirty="0"/>
          </a:p>
        </p:txBody>
      </p:sp>
      <p:sp>
        <p:nvSpPr>
          <p:cNvPr id="5" name="Tekstfelt 4">
            <a:extLst>
              <a:ext uri="{FF2B5EF4-FFF2-40B4-BE49-F238E27FC236}">
                <a16:creationId xmlns:a16="http://schemas.microsoft.com/office/drawing/2014/main" id="{CF96EB58-5FC1-88ED-791B-7CA9F1FF9FA9}"/>
              </a:ext>
            </a:extLst>
          </p:cNvPr>
          <p:cNvSpPr txBox="1"/>
          <p:nvPr/>
        </p:nvSpPr>
        <p:spPr>
          <a:xfrm>
            <a:off x="250210" y="-554749"/>
            <a:ext cx="5395414" cy="596503"/>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pic>
        <p:nvPicPr>
          <p:cNvPr id="6" name="Billede 10" descr="Et billede, der indeholder Rektangel, linje/række, design, whiteboard&#10;&#10;Automatisk genereret beskrivelse">
            <a:extLst>
              <a:ext uri="{FF2B5EF4-FFF2-40B4-BE49-F238E27FC236}">
                <a16:creationId xmlns:a16="http://schemas.microsoft.com/office/drawing/2014/main" id="{B62B9A84-60B6-69FE-F52F-212D9D42520F}"/>
              </a:ext>
            </a:extLst>
          </p:cNvPr>
          <p:cNvPicPr>
            <a:picLocks noChangeAspect="1"/>
          </p:cNvPicPr>
          <p:nvPr/>
        </p:nvPicPr>
        <p:blipFill>
          <a:blip r:embed="rId3"/>
          <a:stretch>
            <a:fillRect/>
          </a:stretch>
        </p:blipFill>
        <p:spPr>
          <a:xfrm>
            <a:off x="2889739" y="-468682"/>
            <a:ext cx="111036" cy="99413"/>
          </a:xfrm>
          <a:prstGeom prst="rect">
            <a:avLst/>
          </a:prstGeom>
        </p:spPr>
      </p:pic>
      <p:pic>
        <p:nvPicPr>
          <p:cNvPr id="11" name="Billede 11">
            <a:extLst>
              <a:ext uri="{FF2B5EF4-FFF2-40B4-BE49-F238E27FC236}">
                <a16:creationId xmlns:a16="http://schemas.microsoft.com/office/drawing/2014/main" id="{69DC9000-035D-FB4D-0BCC-0BBCC8BE2366}"/>
              </a:ext>
            </a:extLst>
          </p:cNvPr>
          <p:cNvPicPr>
            <a:picLocks noChangeAspect="1"/>
          </p:cNvPicPr>
          <p:nvPr/>
        </p:nvPicPr>
        <p:blipFill>
          <a:blip r:embed="rId4"/>
          <a:srcRect/>
          <a:stretch/>
        </p:blipFill>
        <p:spPr>
          <a:xfrm>
            <a:off x="5099754" y="-359981"/>
            <a:ext cx="117475" cy="90306"/>
          </a:xfrm>
          <a:prstGeom prst="rect">
            <a:avLst/>
          </a:prstGeom>
        </p:spPr>
      </p:pic>
    </p:spTree>
    <p:extLst>
      <p:ext uri="{BB962C8B-B14F-4D97-AF65-F5344CB8AC3E}">
        <p14:creationId xmlns:p14="http://schemas.microsoft.com/office/powerpoint/2010/main" val="1487504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el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pic>
        <p:nvPicPr>
          <p:cNvPr id="8" name="Grafik 7">
            <a:extLst>
              <a:ext uri="{FF2B5EF4-FFF2-40B4-BE49-F238E27FC236}">
                <a16:creationId xmlns:a16="http://schemas.microsoft.com/office/drawing/2014/main" id="{9B6D67DF-D169-DB5D-1CAA-045DFB91F7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12" name="Titel 1">
            <a:extLst>
              <a:ext uri="{FF2B5EF4-FFF2-40B4-BE49-F238E27FC236}">
                <a16:creationId xmlns:a16="http://schemas.microsoft.com/office/drawing/2014/main" id="{8F5D1BE2-FC94-FE98-F689-91991AE3A014}"/>
              </a:ext>
            </a:extLst>
          </p:cNvPr>
          <p:cNvSpPr>
            <a:spLocks noGrp="1"/>
          </p:cNvSpPr>
          <p:nvPr>
            <p:ph type="ctrTitle" hasCustomPrompt="1"/>
          </p:nvPr>
        </p:nvSpPr>
        <p:spPr>
          <a:xfrm>
            <a:off x="1524000" y="1441937"/>
            <a:ext cx="9144000" cy="2836985"/>
          </a:xfrm>
        </p:spPr>
        <p:txBody>
          <a:bodyPr anchor="ctr"/>
          <a:lstStyle>
            <a:lvl1pPr algn="l">
              <a:defRPr sz="6000">
                <a:solidFill>
                  <a:schemeClr val="bg1"/>
                </a:solidFill>
              </a:defRPr>
            </a:lvl1pPr>
          </a:lstStyle>
          <a:p>
            <a:r>
              <a:rPr lang="da-DK" dirty="0"/>
              <a:t>Skriv afslutning her</a:t>
            </a:r>
          </a:p>
        </p:txBody>
      </p:sp>
      <p:sp>
        <p:nvSpPr>
          <p:cNvPr id="13" name="Pladsholder til dato 3">
            <a:extLst>
              <a:ext uri="{FF2B5EF4-FFF2-40B4-BE49-F238E27FC236}">
                <a16:creationId xmlns:a16="http://schemas.microsoft.com/office/drawing/2014/main" id="{AD622904-BE3D-2259-EFBF-586B138CD69B}"/>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spTree>
    <p:extLst>
      <p:ext uri="{BB962C8B-B14F-4D97-AF65-F5344CB8AC3E}">
        <p14:creationId xmlns:p14="http://schemas.microsoft.com/office/powerpoint/2010/main" val="1351174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pic>
        <p:nvPicPr>
          <p:cNvPr id="8" name="Grafik 7">
            <a:extLst>
              <a:ext uri="{FF2B5EF4-FFF2-40B4-BE49-F238E27FC236}">
                <a16:creationId xmlns:a16="http://schemas.microsoft.com/office/drawing/2014/main" id="{9B6D67DF-D169-DB5D-1CAA-045DFB91F7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12" name="Titel 1">
            <a:extLst>
              <a:ext uri="{FF2B5EF4-FFF2-40B4-BE49-F238E27FC236}">
                <a16:creationId xmlns:a16="http://schemas.microsoft.com/office/drawing/2014/main" id="{8F5D1BE2-FC94-FE98-F689-91991AE3A014}"/>
              </a:ext>
            </a:extLst>
          </p:cNvPr>
          <p:cNvSpPr>
            <a:spLocks noGrp="1"/>
          </p:cNvSpPr>
          <p:nvPr>
            <p:ph type="ctrTitle" hasCustomPrompt="1"/>
          </p:nvPr>
        </p:nvSpPr>
        <p:spPr>
          <a:xfrm>
            <a:off x="1524000" y="1180407"/>
            <a:ext cx="9144000" cy="1080655"/>
          </a:xfrm>
        </p:spPr>
        <p:txBody>
          <a:bodyPr anchor="ctr">
            <a:normAutofit/>
          </a:bodyPr>
          <a:lstStyle>
            <a:lvl1pPr algn="l">
              <a:defRPr sz="4000" baseline="0">
                <a:solidFill>
                  <a:schemeClr val="bg1"/>
                </a:solidFill>
              </a:defRPr>
            </a:lvl1pPr>
          </a:lstStyle>
          <a:p>
            <a:r>
              <a:rPr lang="da-DK" dirty="0"/>
              <a:t>Tak for i dag! </a:t>
            </a:r>
          </a:p>
        </p:txBody>
      </p:sp>
      <p:sp>
        <p:nvSpPr>
          <p:cNvPr id="13" name="Pladsholder til dato 3">
            <a:extLst>
              <a:ext uri="{FF2B5EF4-FFF2-40B4-BE49-F238E27FC236}">
                <a16:creationId xmlns:a16="http://schemas.microsoft.com/office/drawing/2014/main" id="{AD622904-BE3D-2259-EFBF-586B138CD69B}"/>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sp>
        <p:nvSpPr>
          <p:cNvPr id="9" name="Pladsholder til indhold 2">
            <a:extLst>
              <a:ext uri="{FF2B5EF4-FFF2-40B4-BE49-F238E27FC236}">
                <a16:creationId xmlns:a16="http://schemas.microsoft.com/office/drawing/2014/main" id="{3E517F99-1B6D-FDB3-D0E6-25D7F7F019B9}"/>
              </a:ext>
            </a:extLst>
          </p:cNvPr>
          <p:cNvSpPr>
            <a:spLocks noGrp="1"/>
          </p:cNvSpPr>
          <p:nvPr>
            <p:ph idx="12" hasCustomPrompt="1"/>
          </p:nvPr>
        </p:nvSpPr>
        <p:spPr>
          <a:xfrm>
            <a:off x="2766760" y="2978440"/>
            <a:ext cx="5512715" cy="385731"/>
          </a:xfrm>
        </p:spPr>
        <p:txBody>
          <a:bodyPr>
            <a:normAutofit/>
          </a:bodyPr>
          <a:lstStyle>
            <a:lvl1pPr marL="0" indent="0">
              <a:buNone/>
              <a:defRPr sz="1800" b="0" i="0" baseline="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Fornavn Efternavn</a:t>
            </a:r>
          </a:p>
        </p:txBody>
      </p:sp>
      <p:sp>
        <p:nvSpPr>
          <p:cNvPr id="11" name="Pladsholder til indhold 2">
            <a:extLst>
              <a:ext uri="{FF2B5EF4-FFF2-40B4-BE49-F238E27FC236}">
                <a16:creationId xmlns:a16="http://schemas.microsoft.com/office/drawing/2014/main" id="{4F301205-C7BB-D03B-036E-9E0570695736}"/>
              </a:ext>
            </a:extLst>
          </p:cNvPr>
          <p:cNvSpPr>
            <a:spLocks noGrp="1"/>
          </p:cNvSpPr>
          <p:nvPr>
            <p:ph idx="13" hasCustomPrompt="1"/>
          </p:nvPr>
        </p:nvSpPr>
        <p:spPr>
          <a:xfrm>
            <a:off x="2766760" y="3381423"/>
            <a:ext cx="5512715" cy="385731"/>
          </a:xfrm>
        </p:spPr>
        <p:txBody>
          <a:bodyPr>
            <a:normAutofit/>
          </a:bodyPr>
          <a:lstStyle>
            <a:lvl1pPr marL="0" indent="0">
              <a:buNone/>
              <a:defRPr sz="1400" b="0" i="0" baseline="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Titel</a:t>
            </a:r>
          </a:p>
        </p:txBody>
      </p:sp>
      <p:sp>
        <p:nvSpPr>
          <p:cNvPr id="16" name="Pladsholder til indhold 2">
            <a:extLst>
              <a:ext uri="{FF2B5EF4-FFF2-40B4-BE49-F238E27FC236}">
                <a16:creationId xmlns:a16="http://schemas.microsoft.com/office/drawing/2014/main" id="{AE29B40B-4D61-6D51-95FD-BEBEE59F0790}"/>
              </a:ext>
            </a:extLst>
          </p:cNvPr>
          <p:cNvSpPr>
            <a:spLocks noGrp="1"/>
          </p:cNvSpPr>
          <p:nvPr>
            <p:ph idx="14" hasCustomPrompt="1"/>
          </p:nvPr>
        </p:nvSpPr>
        <p:spPr>
          <a:xfrm>
            <a:off x="2766760" y="4252604"/>
            <a:ext cx="5512715" cy="385731"/>
          </a:xfrm>
        </p:spPr>
        <p:txBody>
          <a:bodyPr>
            <a:normAutofit/>
          </a:bodyPr>
          <a:lstStyle>
            <a:lvl1pPr marL="0" indent="0">
              <a:buNone/>
              <a:defRPr sz="1800" b="0" i="0" baseline="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Fornavn Efternavn</a:t>
            </a:r>
          </a:p>
        </p:txBody>
      </p:sp>
      <p:sp>
        <p:nvSpPr>
          <p:cNvPr id="17" name="Pladsholder til indhold 2">
            <a:extLst>
              <a:ext uri="{FF2B5EF4-FFF2-40B4-BE49-F238E27FC236}">
                <a16:creationId xmlns:a16="http://schemas.microsoft.com/office/drawing/2014/main" id="{34CDAFD5-4657-B2B0-5955-3B42DF890668}"/>
              </a:ext>
            </a:extLst>
          </p:cNvPr>
          <p:cNvSpPr>
            <a:spLocks noGrp="1"/>
          </p:cNvSpPr>
          <p:nvPr>
            <p:ph idx="15" hasCustomPrompt="1"/>
          </p:nvPr>
        </p:nvSpPr>
        <p:spPr>
          <a:xfrm>
            <a:off x="2766760" y="4655587"/>
            <a:ext cx="5512715" cy="385731"/>
          </a:xfrm>
        </p:spPr>
        <p:txBody>
          <a:bodyPr>
            <a:normAutofit/>
          </a:bodyPr>
          <a:lstStyle>
            <a:lvl1pPr marL="0" indent="0">
              <a:buNone/>
              <a:defRPr sz="1400" b="0" i="0" baseline="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Titel</a:t>
            </a:r>
          </a:p>
        </p:txBody>
      </p:sp>
      <p:sp>
        <p:nvSpPr>
          <p:cNvPr id="5" name="Pladsholder til billede 4">
            <a:extLst>
              <a:ext uri="{FF2B5EF4-FFF2-40B4-BE49-F238E27FC236}">
                <a16:creationId xmlns:a16="http://schemas.microsoft.com/office/drawing/2014/main" id="{07751983-E9D4-4A50-636B-82DBCF8DCE93}"/>
              </a:ext>
            </a:extLst>
          </p:cNvPr>
          <p:cNvSpPr>
            <a:spLocks noGrp="1" noChangeAspect="1"/>
          </p:cNvSpPr>
          <p:nvPr>
            <p:ph type="pic" sz="quarter" idx="16"/>
          </p:nvPr>
        </p:nvSpPr>
        <p:spPr>
          <a:xfrm>
            <a:off x="1529080" y="2824480"/>
            <a:ext cx="1080000" cy="1080000"/>
          </a:xfrm>
          <a:prstGeom prst="ellipse">
            <a:avLst/>
          </a:prstGeom>
          <a:solidFill>
            <a:schemeClr val="bg1"/>
          </a:solidFill>
        </p:spPr>
        <p:txBody>
          <a:bodyPr>
            <a:normAutofit/>
          </a:bodyPr>
          <a:lstStyle>
            <a:lvl1pPr>
              <a:defRPr sz="800"/>
            </a:lvl1pPr>
          </a:lstStyle>
          <a:p>
            <a:r>
              <a:rPr lang="da-DK"/>
              <a:t>Klik på ikonet for at tilføje et billede</a:t>
            </a:r>
            <a:endParaRPr lang="da-DK" dirty="0"/>
          </a:p>
        </p:txBody>
      </p:sp>
      <p:sp>
        <p:nvSpPr>
          <p:cNvPr id="6" name="Pladsholder til billede 4">
            <a:extLst>
              <a:ext uri="{FF2B5EF4-FFF2-40B4-BE49-F238E27FC236}">
                <a16:creationId xmlns:a16="http://schemas.microsoft.com/office/drawing/2014/main" id="{4AE73571-1C69-7890-8070-0A981CFDE1F0}"/>
              </a:ext>
            </a:extLst>
          </p:cNvPr>
          <p:cNvSpPr>
            <a:spLocks noGrp="1" noChangeAspect="1"/>
          </p:cNvSpPr>
          <p:nvPr>
            <p:ph type="pic" sz="quarter" idx="17"/>
          </p:nvPr>
        </p:nvSpPr>
        <p:spPr>
          <a:xfrm>
            <a:off x="1539240" y="4114800"/>
            <a:ext cx="1080000" cy="1080000"/>
          </a:xfrm>
          <a:prstGeom prst="ellipse">
            <a:avLst/>
          </a:prstGeom>
          <a:solidFill>
            <a:schemeClr val="bg1"/>
          </a:solidFill>
        </p:spPr>
        <p:txBody>
          <a:bodyPr>
            <a:normAutofit/>
          </a:bodyPr>
          <a:lstStyle>
            <a:lvl1pPr>
              <a:defRPr sz="800"/>
            </a:lvl1pPr>
          </a:lstStyle>
          <a:p>
            <a:r>
              <a:rPr lang="da-DK"/>
              <a:t>Klik på ikonet for at tilføje et billede</a:t>
            </a:r>
          </a:p>
        </p:txBody>
      </p:sp>
    </p:spTree>
    <p:extLst>
      <p:ext uri="{BB962C8B-B14F-4D97-AF65-F5344CB8AC3E}">
        <p14:creationId xmlns:p14="http://schemas.microsoft.com/office/powerpoint/2010/main" val="2103036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4601078" y="1164327"/>
            <a:ext cx="7128960" cy="1150248"/>
          </a:xfrm>
        </p:spPr>
        <p:txBody>
          <a:bodyPr anchor="b"/>
          <a:lstStyle>
            <a:lvl1pPr algn="ctr">
              <a:defRPr sz="6000">
                <a:solidFill>
                  <a:schemeClr val="tx2"/>
                </a:solidFill>
              </a:defRPr>
            </a:lvl1pPr>
          </a:lstStyle>
          <a:p>
            <a:r>
              <a:rPr lang="en-GB"/>
              <a:t>Click to edit Master title style</a:t>
            </a:r>
            <a:endParaRPr lang="da-DK" dirty="0"/>
          </a:p>
        </p:txBody>
      </p:sp>
      <p:sp>
        <p:nvSpPr>
          <p:cNvPr id="7" name="Pladsholder til billede 4"/>
          <p:cNvSpPr>
            <a:spLocks noGrp="1" noChangeAspect="1"/>
          </p:cNvSpPr>
          <p:nvPr>
            <p:ph type="pic" sz="quarter" idx="13"/>
          </p:nvPr>
        </p:nvSpPr>
        <p:spPr>
          <a:xfrm>
            <a:off x="-15404" y="-12723"/>
            <a:ext cx="4599816" cy="688645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479 w 10000"/>
              <a:gd name="connsiteY1" fmla="*/ 435 h 10000"/>
              <a:gd name="connsiteX2" fmla="*/ 10000 w 10000"/>
              <a:gd name="connsiteY2" fmla="*/ 0 h 10000"/>
              <a:gd name="connsiteX3" fmla="*/ 8000 w 10000"/>
              <a:gd name="connsiteY3" fmla="*/ 10000 h 10000"/>
              <a:gd name="connsiteX4" fmla="*/ 0 w 10000"/>
              <a:gd name="connsiteY4" fmla="*/ 10000 h 10000"/>
              <a:gd name="connsiteX0" fmla="*/ 0 w 9914"/>
              <a:gd name="connsiteY0" fmla="*/ 9577 h 9577"/>
              <a:gd name="connsiteX1" fmla="*/ 4479 w 9914"/>
              <a:gd name="connsiteY1" fmla="*/ 12 h 9577"/>
              <a:gd name="connsiteX2" fmla="*/ 9914 w 9914"/>
              <a:gd name="connsiteY2" fmla="*/ 0 h 9577"/>
              <a:gd name="connsiteX3" fmla="*/ 8000 w 9914"/>
              <a:gd name="connsiteY3" fmla="*/ 9577 h 9577"/>
              <a:gd name="connsiteX4" fmla="*/ 0 w 9914"/>
              <a:gd name="connsiteY4" fmla="*/ 9577 h 9577"/>
              <a:gd name="connsiteX0" fmla="*/ 0 w 5510"/>
              <a:gd name="connsiteY0" fmla="*/ 9676 h 10000"/>
              <a:gd name="connsiteX1" fmla="*/ 28 w 5510"/>
              <a:gd name="connsiteY1" fmla="*/ 13 h 10000"/>
              <a:gd name="connsiteX2" fmla="*/ 5510 w 5510"/>
              <a:gd name="connsiteY2" fmla="*/ 0 h 10000"/>
              <a:gd name="connsiteX3" fmla="*/ 3579 w 5510"/>
              <a:gd name="connsiteY3" fmla="*/ 10000 h 10000"/>
              <a:gd name="connsiteX4" fmla="*/ 0 w 5510"/>
              <a:gd name="connsiteY4" fmla="*/ 9676 h 10000"/>
              <a:gd name="connsiteX0" fmla="*/ 0 w 10000"/>
              <a:gd name="connsiteY0" fmla="*/ 9676 h 9676"/>
              <a:gd name="connsiteX1" fmla="*/ 51 w 10000"/>
              <a:gd name="connsiteY1" fmla="*/ 13 h 9676"/>
              <a:gd name="connsiteX2" fmla="*/ 10000 w 10000"/>
              <a:gd name="connsiteY2" fmla="*/ 0 h 9676"/>
              <a:gd name="connsiteX3" fmla="*/ 6653 w 10000"/>
              <a:gd name="connsiteY3" fmla="*/ 9663 h 9676"/>
              <a:gd name="connsiteX4" fmla="*/ 0 w 10000"/>
              <a:gd name="connsiteY4" fmla="*/ 9676 h 9676"/>
              <a:gd name="connsiteX0" fmla="*/ 0 w 10061"/>
              <a:gd name="connsiteY0" fmla="*/ 10000 h 10000"/>
              <a:gd name="connsiteX1" fmla="*/ 51 w 10061"/>
              <a:gd name="connsiteY1" fmla="*/ 13 h 10000"/>
              <a:gd name="connsiteX2" fmla="*/ 10061 w 10061"/>
              <a:gd name="connsiteY2" fmla="*/ 0 h 10000"/>
              <a:gd name="connsiteX3" fmla="*/ 6653 w 10061"/>
              <a:gd name="connsiteY3" fmla="*/ 9987 h 10000"/>
              <a:gd name="connsiteX4" fmla="*/ 0 w 10061"/>
              <a:gd name="connsiteY4" fmla="*/ 10000 h 10000"/>
              <a:gd name="connsiteX0" fmla="*/ 0 w 10061"/>
              <a:gd name="connsiteY0" fmla="*/ 10000 h 10000"/>
              <a:gd name="connsiteX1" fmla="*/ 51 w 10061"/>
              <a:gd name="connsiteY1" fmla="*/ 13 h 10000"/>
              <a:gd name="connsiteX2" fmla="*/ 10061 w 10061"/>
              <a:gd name="connsiteY2" fmla="*/ 0 h 10000"/>
              <a:gd name="connsiteX3" fmla="*/ 6726 w 10061"/>
              <a:gd name="connsiteY3" fmla="*/ 9970 h 10000"/>
              <a:gd name="connsiteX4" fmla="*/ 0 w 10061"/>
              <a:gd name="connsiteY4" fmla="*/ 10000 h 10000"/>
              <a:gd name="connsiteX0" fmla="*/ 0 w 9890"/>
              <a:gd name="connsiteY0" fmla="*/ 9987 h 9987"/>
              <a:gd name="connsiteX1" fmla="*/ 51 w 9890"/>
              <a:gd name="connsiteY1" fmla="*/ 0 h 9987"/>
              <a:gd name="connsiteX2" fmla="*/ 9890 w 9890"/>
              <a:gd name="connsiteY2" fmla="*/ 4 h 9987"/>
              <a:gd name="connsiteX3" fmla="*/ 6726 w 9890"/>
              <a:gd name="connsiteY3" fmla="*/ 9957 h 9987"/>
              <a:gd name="connsiteX4" fmla="*/ 0 w 9890"/>
              <a:gd name="connsiteY4" fmla="*/ 9987 h 9987"/>
              <a:gd name="connsiteX0" fmla="*/ 0 w 9964"/>
              <a:gd name="connsiteY0" fmla="*/ 10026 h 10026"/>
              <a:gd name="connsiteX1" fmla="*/ 52 w 9964"/>
              <a:gd name="connsiteY1" fmla="*/ 26 h 10026"/>
              <a:gd name="connsiteX2" fmla="*/ 9964 w 9964"/>
              <a:gd name="connsiteY2" fmla="*/ 0 h 10026"/>
              <a:gd name="connsiteX3" fmla="*/ 6801 w 9964"/>
              <a:gd name="connsiteY3" fmla="*/ 9996 h 10026"/>
              <a:gd name="connsiteX4" fmla="*/ 0 w 9964"/>
              <a:gd name="connsiteY4" fmla="*/ 10026 h 10026"/>
              <a:gd name="connsiteX0" fmla="*/ 0 w 10000"/>
              <a:gd name="connsiteY0" fmla="*/ 10004 h 10004"/>
              <a:gd name="connsiteX1" fmla="*/ 34 w 10000"/>
              <a:gd name="connsiteY1" fmla="*/ 0 h 10004"/>
              <a:gd name="connsiteX2" fmla="*/ 10000 w 10000"/>
              <a:gd name="connsiteY2" fmla="*/ 4 h 10004"/>
              <a:gd name="connsiteX3" fmla="*/ 6826 w 10000"/>
              <a:gd name="connsiteY3" fmla="*/ 9974 h 10004"/>
              <a:gd name="connsiteX4" fmla="*/ 0 w 10000"/>
              <a:gd name="connsiteY4" fmla="*/ 10004 h 10004"/>
              <a:gd name="connsiteX0" fmla="*/ 0 w 10000"/>
              <a:gd name="connsiteY0" fmla="*/ 10004 h 10004"/>
              <a:gd name="connsiteX1" fmla="*/ 34 w 10000"/>
              <a:gd name="connsiteY1" fmla="*/ 0 h 10004"/>
              <a:gd name="connsiteX2" fmla="*/ 10000 w 10000"/>
              <a:gd name="connsiteY2" fmla="*/ 4 h 10004"/>
              <a:gd name="connsiteX3" fmla="*/ 6817 w 10000"/>
              <a:gd name="connsiteY3" fmla="*/ 9986 h 10004"/>
              <a:gd name="connsiteX4" fmla="*/ 0 w 10000"/>
              <a:gd name="connsiteY4" fmla="*/ 10004 h 10004"/>
              <a:gd name="connsiteX0" fmla="*/ 8 w 9972"/>
              <a:gd name="connsiteY0" fmla="*/ 9980 h 9986"/>
              <a:gd name="connsiteX1" fmla="*/ 6 w 9972"/>
              <a:gd name="connsiteY1" fmla="*/ 0 h 9986"/>
              <a:gd name="connsiteX2" fmla="*/ 9972 w 9972"/>
              <a:gd name="connsiteY2" fmla="*/ 4 h 9986"/>
              <a:gd name="connsiteX3" fmla="*/ 6789 w 9972"/>
              <a:gd name="connsiteY3" fmla="*/ 9986 h 9986"/>
              <a:gd name="connsiteX4" fmla="*/ 8 w 9972"/>
              <a:gd name="connsiteY4" fmla="*/ 9980 h 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 h="9986">
                <a:moveTo>
                  <a:pt x="8" y="9980"/>
                </a:moveTo>
                <a:cubicBezTo>
                  <a:pt x="24" y="6656"/>
                  <a:pt x="-12" y="3324"/>
                  <a:pt x="6" y="0"/>
                </a:cubicBezTo>
                <a:lnTo>
                  <a:pt x="9972" y="4"/>
                </a:lnTo>
                <a:lnTo>
                  <a:pt x="6789" y="9986"/>
                </a:lnTo>
                <a:lnTo>
                  <a:pt x="8" y="9980"/>
                </a:lnTo>
                <a:close/>
              </a:path>
            </a:pathLst>
          </a:custGeom>
          <a:ln>
            <a:noFill/>
          </a:ln>
        </p:spPr>
        <p:txBody>
          <a:bodyPr/>
          <a:lstStyle/>
          <a:p>
            <a:r>
              <a:rPr lang="en-GB"/>
              <a:t>Click icon to add picture</a:t>
            </a:r>
            <a:endParaRPr lang="da-DK" dirty="0"/>
          </a:p>
        </p:txBody>
      </p:sp>
      <p:sp>
        <p:nvSpPr>
          <p:cNvPr id="14" name="Pladsholder til tekst 2"/>
          <p:cNvSpPr>
            <a:spLocks noGrp="1"/>
          </p:cNvSpPr>
          <p:nvPr>
            <p:ph type="body" idx="1"/>
          </p:nvPr>
        </p:nvSpPr>
        <p:spPr>
          <a:xfrm>
            <a:off x="4601078" y="2541864"/>
            <a:ext cx="7128960" cy="2164359"/>
          </a:xfrm>
        </p:spPr>
        <p:txBody>
          <a:bodyPr>
            <a:normAutofit/>
          </a:bodyPr>
          <a:lstStyle>
            <a:lvl1pPr marL="0" indent="0">
              <a:buNone/>
              <a:defRPr sz="1400">
                <a:solidFill>
                  <a:schemeClr val="tx1">
                    <a:lumMod val="75000"/>
                    <a:lumOff val="2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975760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en-GB"/>
              <a:t>Click to edit Master title style</a:t>
            </a:r>
            <a:endParaRPr lang="da-DK" dirty="0"/>
          </a:p>
        </p:txBody>
      </p:sp>
      <p:sp>
        <p:nvSpPr>
          <p:cNvPr id="7" name="Pladsholder til tekst 2"/>
          <p:cNvSpPr>
            <a:spLocks noGrp="1"/>
          </p:cNvSpPr>
          <p:nvPr>
            <p:ph type="body" idx="1"/>
          </p:nvPr>
        </p:nvSpPr>
        <p:spPr>
          <a:xfrm>
            <a:off x="838199" y="1887523"/>
            <a:ext cx="10545661" cy="3145871"/>
          </a:xfrm>
        </p:spPr>
        <p:txBody>
          <a:bodyPr>
            <a:normAutofit/>
          </a:bodyPr>
          <a:lstStyle>
            <a:lvl1pPr marL="0" indent="0">
              <a:buNone/>
              <a:defRPr sz="1400">
                <a:solidFill>
                  <a:schemeClr val="tx1">
                    <a:lumMod val="75000"/>
                    <a:lumOff val="2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198257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0"/>
            <a:ext cx="10515600" cy="2852737"/>
          </a:xfrm>
        </p:spPr>
        <p:txBody>
          <a:bodyPr anchor="b"/>
          <a:lstStyle>
            <a:lvl1pPr>
              <a:defRPr sz="6000">
                <a:solidFill>
                  <a:schemeClr val="tx2"/>
                </a:solidFill>
              </a:defRPr>
            </a:lvl1pPr>
          </a:lstStyle>
          <a:p>
            <a:r>
              <a:rPr lang="en-GB"/>
              <a:t>Click to edit Master title style</a:t>
            </a:r>
            <a:endParaRPr lang="da-DK" dirty="0"/>
          </a:p>
        </p:txBody>
      </p:sp>
      <p:sp>
        <p:nvSpPr>
          <p:cNvPr id="3" name="Pladsholder til tekst 2"/>
          <p:cNvSpPr>
            <a:spLocks noGrp="1"/>
          </p:cNvSpPr>
          <p:nvPr>
            <p:ph type="body" idx="1"/>
          </p:nvPr>
        </p:nvSpPr>
        <p:spPr>
          <a:xfrm>
            <a:off x="831850" y="29130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Pladsholder til dato 3"/>
          <p:cNvSpPr>
            <a:spLocks noGrp="1"/>
          </p:cNvSpPr>
          <p:nvPr>
            <p:ph type="dt" sz="half" idx="10"/>
          </p:nvPr>
        </p:nvSpPr>
        <p:spPr>
          <a:xfrm>
            <a:off x="838200" y="6470649"/>
            <a:ext cx="2743200" cy="365125"/>
          </a:xfrm>
          <a:prstGeom prst="rect">
            <a:avLst/>
          </a:prstGeom>
        </p:spPr>
        <p:txBody>
          <a:bodyPr/>
          <a:lstStyle>
            <a:lvl1pPr>
              <a:defRPr sz="1200"/>
            </a:lvl1pPr>
          </a:lstStyle>
          <a:p>
            <a:fld id="{C764DE79-268F-4C1A-8933-263129D2AF90}" type="datetimeFigureOut">
              <a:rPr lang="en-US" smtClean="0"/>
              <a:t>5/6/26</a:t>
            </a:fld>
            <a:endParaRPr lang="en-US" dirty="0"/>
          </a:p>
        </p:txBody>
      </p:sp>
      <p:sp>
        <p:nvSpPr>
          <p:cNvPr id="5" name="Pladsholder til sidefod 4"/>
          <p:cNvSpPr>
            <a:spLocks noGrp="1"/>
          </p:cNvSpPr>
          <p:nvPr>
            <p:ph type="ftr" sz="quarter" idx="11"/>
          </p:nvPr>
        </p:nvSpPr>
        <p:spPr>
          <a:xfrm>
            <a:off x="4038600" y="6470649"/>
            <a:ext cx="4114800" cy="365125"/>
          </a:xfrm>
          <a:prstGeom prst="rect">
            <a:avLst/>
          </a:prstGeom>
        </p:spPr>
        <p:txBody>
          <a:bodyPr/>
          <a:lstStyle>
            <a:lvl1pPr>
              <a:defRPr sz="1200"/>
            </a:lvl1pPr>
          </a:lstStyle>
          <a:p>
            <a:endParaRPr lang="en-US" dirty="0"/>
          </a:p>
        </p:txBody>
      </p:sp>
      <p:sp>
        <p:nvSpPr>
          <p:cNvPr id="6" name="Pladsholder til slidenummer 5"/>
          <p:cNvSpPr>
            <a:spLocks noGrp="1"/>
          </p:cNvSpPr>
          <p:nvPr>
            <p:ph type="sldNum" sz="quarter" idx="12"/>
          </p:nvPr>
        </p:nvSpPr>
        <p:spPr>
          <a:xfrm>
            <a:off x="8610600" y="6470649"/>
            <a:ext cx="2743200" cy="365125"/>
          </a:xfrm>
          <a:prstGeom prst="rect">
            <a:avLst/>
          </a:prstGeom>
        </p:spPr>
        <p:txBody>
          <a:bodyPr/>
          <a:lstStyle>
            <a:lvl1pPr>
              <a:defRPr sz="1200"/>
            </a:lvl1pPr>
          </a:lstStyle>
          <a:p>
            <a:fld id="{48F63A3B-78C7-47BE-AE5E-E10140E04643}" type="slidenum">
              <a:rPr lang="en-US" smtClean="0"/>
              <a:t>‹nr.›</a:t>
            </a:fld>
            <a:endParaRPr lang="en-US" dirty="0"/>
          </a:p>
        </p:txBody>
      </p:sp>
    </p:spTree>
    <p:extLst>
      <p:ext uri="{BB962C8B-B14F-4D97-AF65-F5344CB8AC3E}">
        <p14:creationId xmlns:p14="http://schemas.microsoft.com/office/powerpoint/2010/main" val="17740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D371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a:solidFill>
                  <a:schemeClr val="bg1"/>
                </a:solidFill>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Tree>
    <p:extLst>
      <p:ext uri="{BB962C8B-B14F-4D97-AF65-F5344CB8AC3E}">
        <p14:creationId xmlns:p14="http://schemas.microsoft.com/office/powerpoint/2010/main" val="54605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83B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a:solidFill>
                  <a:schemeClr val="bg1"/>
                </a:solidFill>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Tree>
    <p:extLst>
      <p:ext uri="{BB962C8B-B14F-4D97-AF65-F5344CB8AC3E}">
        <p14:creationId xmlns:p14="http://schemas.microsoft.com/office/powerpoint/2010/main" val="195503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006C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a:solidFill>
                  <a:schemeClr val="bg1"/>
                </a:solidFill>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Tree>
    <p:extLst>
      <p:ext uri="{BB962C8B-B14F-4D97-AF65-F5344CB8AC3E}">
        <p14:creationId xmlns:p14="http://schemas.microsoft.com/office/powerpoint/2010/main" val="326272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slide 1">
    <p:bg>
      <p:bgPr>
        <a:solidFill>
          <a:srgbClr val="CAE4E4"/>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15" name="Pladsholder til dato 3">
            <a:extLst>
              <a:ext uri="{FF2B5EF4-FFF2-40B4-BE49-F238E27FC236}">
                <a16:creationId xmlns:a16="http://schemas.microsoft.com/office/drawing/2014/main" id="{F4B87EF9-2B2C-334A-3339-3912354832DF}"/>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pic>
        <p:nvPicPr>
          <p:cNvPr id="4" name="Billede 3" descr="Et billede, der indeholder cirkel&#10;&#10;Automatisk genereret beskrivelse">
            <a:extLst>
              <a:ext uri="{FF2B5EF4-FFF2-40B4-BE49-F238E27FC236}">
                <a16:creationId xmlns:a16="http://schemas.microsoft.com/office/drawing/2014/main" id="{33CAF824-7FB8-D32E-6BCC-DA55C0000F9F}"/>
              </a:ext>
            </a:extLst>
          </p:cNvPr>
          <p:cNvPicPr>
            <a:picLocks noChangeAspect="1"/>
          </p:cNvPicPr>
          <p:nvPr/>
        </p:nvPicPr>
        <p:blipFill>
          <a:blip r:embed="rId3">
            <a:alphaModFix amt="20000"/>
          </a:blip>
          <a:stretch>
            <a:fillRect/>
          </a:stretch>
        </p:blipFill>
        <p:spPr>
          <a:xfrm>
            <a:off x="-913058" y="-897167"/>
            <a:ext cx="4636926" cy="4636926"/>
          </a:xfrm>
          <a:prstGeom prst="rect">
            <a:avLst/>
          </a:prstGeom>
        </p:spPr>
      </p:pic>
      <p:pic>
        <p:nvPicPr>
          <p:cNvPr id="9" name="Billede 8" descr="Et billede, der indeholder cirkel&#10;&#10;Automatisk genereret beskrivelse">
            <a:extLst>
              <a:ext uri="{FF2B5EF4-FFF2-40B4-BE49-F238E27FC236}">
                <a16:creationId xmlns:a16="http://schemas.microsoft.com/office/drawing/2014/main" id="{4CD99D9C-4F7E-C2C1-E2E3-4A2E27EFFAFB}"/>
              </a:ext>
            </a:extLst>
          </p:cNvPr>
          <p:cNvPicPr>
            <a:picLocks noChangeAspect="1"/>
          </p:cNvPicPr>
          <p:nvPr/>
        </p:nvPicPr>
        <p:blipFill>
          <a:blip r:embed="rId3">
            <a:alphaModFix amt="20000"/>
          </a:blip>
          <a:stretch>
            <a:fillRect/>
          </a:stretch>
        </p:blipFill>
        <p:spPr>
          <a:xfrm>
            <a:off x="5554198" y="5656528"/>
            <a:ext cx="490824" cy="490824"/>
          </a:xfrm>
          <a:prstGeom prst="rect">
            <a:avLst/>
          </a:prstGeom>
        </p:spPr>
      </p:pic>
      <p:pic>
        <p:nvPicPr>
          <p:cNvPr id="10" name="Billede 9" descr="Et billede, der indeholder cirkel&#10;&#10;Automatisk genereret beskrivelse">
            <a:extLst>
              <a:ext uri="{FF2B5EF4-FFF2-40B4-BE49-F238E27FC236}">
                <a16:creationId xmlns:a16="http://schemas.microsoft.com/office/drawing/2014/main" id="{30E24B05-6A53-2948-7D83-412E4B2CD11A}"/>
              </a:ext>
            </a:extLst>
          </p:cNvPr>
          <p:cNvPicPr>
            <a:picLocks noChangeAspect="1"/>
          </p:cNvPicPr>
          <p:nvPr/>
        </p:nvPicPr>
        <p:blipFill>
          <a:blip r:embed="rId3">
            <a:alphaModFix amt="20000"/>
          </a:blip>
          <a:stretch>
            <a:fillRect/>
          </a:stretch>
        </p:blipFill>
        <p:spPr>
          <a:xfrm>
            <a:off x="8254180" y="2971527"/>
            <a:ext cx="1080888" cy="1080888"/>
          </a:xfrm>
          <a:prstGeom prst="rect">
            <a:avLst/>
          </a:prstGeom>
        </p:spPr>
      </p:pic>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838200" y="914400"/>
            <a:ext cx="10515600" cy="1103242"/>
          </a:xfrm>
        </p:spPr>
        <p:txBody>
          <a:bodyPr anchor="t">
            <a:noAutofit/>
          </a:bodyPr>
          <a:lstStyle>
            <a:lvl1pPr>
              <a:defRPr sz="4000">
                <a:solidFill>
                  <a:srgbClr val="00454E"/>
                </a:solidFill>
              </a:defRPr>
            </a:lvl1pPr>
          </a:lstStyle>
          <a:p>
            <a:r>
              <a:rPr lang="da-DK" dirty="0"/>
              <a:t>Klik for at redigere overskriften (1 linje)</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838200" y="2017643"/>
            <a:ext cx="8933597" cy="3419062"/>
          </a:xfrm>
        </p:spPr>
        <p:txBody>
          <a:bodyPr>
            <a:normAutofit/>
          </a:bodyPr>
          <a:lstStyle>
            <a:lvl1pPr>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Tree>
    <p:extLst>
      <p:ext uri="{BB962C8B-B14F-4D97-AF65-F5344CB8AC3E}">
        <p14:creationId xmlns:p14="http://schemas.microsoft.com/office/powerpoint/2010/main" val="140948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slide 2">
    <p:bg>
      <p:bgPr>
        <a:solidFill>
          <a:srgbClr val="CAE4E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BA6F9CF-7FF7-CA61-D6FE-6C483BFBE61E}"/>
              </a:ext>
            </a:extLst>
          </p:cNvPr>
          <p:cNvSpPr>
            <a:spLocks noGrp="1" noRot="1" noMove="1" noResize="1" noEditPoints="1" noAdjustHandles="1" noChangeArrowheads="1" noChangeShapeType="1"/>
          </p:cNvSpPr>
          <p:nvPr/>
        </p:nvSpPr>
        <p:spPr>
          <a:xfrm>
            <a:off x="0" y="0"/>
            <a:ext cx="12192000" cy="6858000"/>
          </a:xfrm>
          <a:prstGeom prst="rect">
            <a:avLst/>
          </a:prstGeom>
          <a:solidFill>
            <a:srgbClr val="F5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cirkel&#10;&#10;Automatisk genereret beskrivelse">
            <a:extLst>
              <a:ext uri="{FF2B5EF4-FFF2-40B4-BE49-F238E27FC236}">
                <a16:creationId xmlns:a16="http://schemas.microsoft.com/office/drawing/2014/main" id="{ECF2B7EB-E884-52E0-B327-F21442D01068}"/>
              </a:ext>
            </a:extLst>
          </p:cNvPr>
          <p:cNvPicPr>
            <a:picLocks noChangeAspect="1"/>
          </p:cNvPicPr>
          <p:nvPr/>
        </p:nvPicPr>
        <p:blipFill>
          <a:blip r:embed="rId2">
            <a:alphaModFix amt="20000"/>
          </a:blip>
          <a:stretch>
            <a:fillRect/>
          </a:stretch>
        </p:blipFill>
        <p:spPr>
          <a:xfrm>
            <a:off x="-913058" y="-897167"/>
            <a:ext cx="4636926" cy="4636926"/>
          </a:xfrm>
          <a:prstGeom prst="rect">
            <a:avLst/>
          </a:prstGeom>
        </p:spPr>
      </p:pic>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838200" y="2524539"/>
            <a:ext cx="9170158" cy="2911819"/>
          </a:xfrm>
        </p:spPr>
        <p:txBody>
          <a:bodyPr>
            <a:normAutofit/>
          </a:bodyPr>
          <a:lstStyle>
            <a:lvl1pPr>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9" name="Pladsholder til dato 3">
            <a:extLst>
              <a:ext uri="{FF2B5EF4-FFF2-40B4-BE49-F238E27FC236}">
                <a16:creationId xmlns:a16="http://schemas.microsoft.com/office/drawing/2014/main" id="{111D1E0C-433D-C94D-C994-75685B03AC5B}"/>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pic>
        <p:nvPicPr>
          <p:cNvPr id="11" name="Billede 10" descr="Et billede, der indeholder cirkel&#10;&#10;Automatisk genereret beskrivelse">
            <a:extLst>
              <a:ext uri="{FF2B5EF4-FFF2-40B4-BE49-F238E27FC236}">
                <a16:creationId xmlns:a16="http://schemas.microsoft.com/office/drawing/2014/main" id="{2006C463-EA27-8937-3BFB-C8E9713C0504}"/>
              </a:ext>
            </a:extLst>
          </p:cNvPr>
          <p:cNvPicPr>
            <a:picLocks noChangeAspect="1"/>
          </p:cNvPicPr>
          <p:nvPr/>
        </p:nvPicPr>
        <p:blipFill>
          <a:blip r:embed="rId2">
            <a:alphaModFix amt="20000"/>
          </a:blip>
          <a:stretch>
            <a:fillRect/>
          </a:stretch>
        </p:blipFill>
        <p:spPr>
          <a:xfrm>
            <a:off x="5554198" y="5656528"/>
            <a:ext cx="490824" cy="490824"/>
          </a:xfrm>
          <a:prstGeom prst="rect">
            <a:avLst/>
          </a:prstGeom>
        </p:spPr>
      </p:pic>
      <p:pic>
        <p:nvPicPr>
          <p:cNvPr id="12" name="Billede 11" descr="Et billede, der indeholder cirkel&#10;&#10;Automatisk genereret beskrivelse">
            <a:extLst>
              <a:ext uri="{FF2B5EF4-FFF2-40B4-BE49-F238E27FC236}">
                <a16:creationId xmlns:a16="http://schemas.microsoft.com/office/drawing/2014/main" id="{4DAA58EC-3649-880A-65B0-F4DAC99CDE1E}"/>
              </a:ext>
            </a:extLst>
          </p:cNvPr>
          <p:cNvPicPr>
            <a:picLocks noChangeAspect="1"/>
          </p:cNvPicPr>
          <p:nvPr/>
        </p:nvPicPr>
        <p:blipFill>
          <a:blip r:embed="rId2">
            <a:alphaModFix amt="20000"/>
          </a:blip>
          <a:stretch>
            <a:fillRect/>
          </a:stretch>
        </p:blipFill>
        <p:spPr>
          <a:xfrm>
            <a:off x="8254180" y="2971527"/>
            <a:ext cx="1080888" cy="1080888"/>
          </a:xfrm>
          <a:prstGeom prst="rect">
            <a:avLst/>
          </a:prstGeom>
        </p:spPr>
      </p:pic>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838200" y="914400"/>
            <a:ext cx="10515600" cy="1103242"/>
          </a:xfrm>
        </p:spPr>
        <p:txBody>
          <a:bodyPr anchor="t">
            <a:noAutofit/>
          </a:bodyPr>
          <a:lstStyle>
            <a:lvl1pPr>
              <a:defRPr sz="4000">
                <a:solidFill>
                  <a:srgbClr val="00454E"/>
                </a:solidFill>
              </a:defRPr>
            </a:lvl1pPr>
          </a:lstStyle>
          <a:p>
            <a:r>
              <a:rPr lang="da-DK" dirty="0"/>
              <a:t>Klik for at redigere denne overskrift, </a:t>
            </a:r>
            <a:br>
              <a:rPr lang="da-DK" dirty="0"/>
            </a:br>
            <a:r>
              <a:rPr lang="da-DK" dirty="0"/>
              <a:t>som er lidt længere (2 linjer)</a:t>
            </a:r>
          </a:p>
        </p:txBody>
      </p:sp>
    </p:spTree>
    <p:extLst>
      <p:ext uri="{BB962C8B-B14F-4D97-AF65-F5344CB8AC3E}">
        <p14:creationId xmlns:p14="http://schemas.microsoft.com/office/powerpoint/2010/main" val="426999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ekst/billede slide">
    <p:bg>
      <p:bgPr>
        <a:solidFill>
          <a:srgbClr val="CAE4E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BA6F9CF-7FF7-CA61-D6FE-6C483BFBE61E}"/>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11" name="Pladsholder til dato 3">
            <a:extLst>
              <a:ext uri="{FF2B5EF4-FFF2-40B4-BE49-F238E27FC236}">
                <a16:creationId xmlns:a16="http://schemas.microsoft.com/office/drawing/2014/main" id="{F8E95457-A166-C18B-4E87-839C9EEE796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pic>
        <p:nvPicPr>
          <p:cNvPr id="4" name="Billede 3" descr="Et billede, der indeholder cirkel&#10;&#10;Automatisk genereret beskrivelse">
            <a:extLst>
              <a:ext uri="{FF2B5EF4-FFF2-40B4-BE49-F238E27FC236}">
                <a16:creationId xmlns:a16="http://schemas.microsoft.com/office/drawing/2014/main" id="{2C35A6FD-F849-4480-ACDD-1F6D3780E30E}"/>
              </a:ext>
            </a:extLst>
          </p:cNvPr>
          <p:cNvPicPr>
            <a:picLocks noChangeAspect="1"/>
          </p:cNvPicPr>
          <p:nvPr/>
        </p:nvPicPr>
        <p:blipFill>
          <a:blip r:embed="rId3">
            <a:alphaModFix amt="20000"/>
          </a:blip>
          <a:stretch>
            <a:fillRect/>
          </a:stretch>
        </p:blipFill>
        <p:spPr>
          <a:xfrm>
            <a:off x="-784345" y="-1030615"/>
            <a:ext cx="4687368" cy="4687368"/>
          </a:xfrm>
          <a:prstGeom prst="rect">
            <a:avLst/>
          </a:prstGeom>
        </p:spPr>
      </p:pic>
      <p:sp>
        <p:nvSpPr>
          <p:cNvPr id="2" name="Titel 1">
            <a:extLst>
              <a:ext uri="{FF2B5EF4-FFF2-40B4-BE49-F238E27FC236}">
                <a16:creationId xmlns:a16="http://schemas.microsoft.com/office/drawing/2014/main" id="{2EB7BD8C-C21A-482D-8EC7-0D5A7A85F12D}"/>
              </a:ext>
            </a:extLst>
          </p:cNvPr>
          <p:cNvSpPr>
            <a:spLocks noGrp="1"/>
          </p:cNvSpPr>
          <p:nvPr>
            <p:ph type="title"/>
          </p:nvPr>
        </p:nvSpPr>
        <p:spPr>
          <a:xfrm>
            <a:off x="838200" y="914400"/>
            <a:ext cx="10515600" cy="1103242"/>
          </a:xfrm>
        </p:spPr>
        <p:txBody>
          <a:bodyPr anchor="t">
            <a:noAutofit/>
          </a:bodyPr>
          <a:lstStyle>
            <a:lvl1pPr>
              <a:defRPr sz="4000">
                <a:solidFill>
                  <a:srgbClr val="00454E"/>
                </a:solidFill>
              </a:defRPr>
            </a:lvl1pPr>
          </a:lstStyle>
          <a:p>
            <a:r>
              <a:rPr lang="da-DK"/>
              <a:t>Klik for at redigere titeltypografien i masteren</a:t>
            </a:r>
            <a:endParaRPr lang="da-DK" dirty="0"/>
          </a:p>
        </p:txBody>
      </p:sp>
      <p:sp>
        <p:nvSpPr>
          <p:cNvPr id="5" name="Pladsholder til indhold 2">
            <a:extLst>
              <a:ext uri="{FF2B5EF4-FFF2-40B4-BE49-F238E27FC236}">
                <a16:creationId xmlns:a16="http://schemas.microsoft.com/office/drawing/2014/main" id="{2DF64E3F-1D5B-148E-0044-CA3FCF67288C}"/>
              </a:ext>
            </a:extLst>
          </p:cNvPr>
          <p:cNvSpPr>
            <a:spLocks noGrp="1"/>
          </p:cNvSpPr>
          <p:nvPr>
            <p:ph idx="1" hasCustomPrompt="1"/>
          </p:nvPr>
        </p:nvSpPr>
        <p:spPr>
          <a:xfrm>
            <a:off x="838199" y="2257425"/>
            <a:ext cx="10515599" cy="3179279"/>
          </a:xfrm>
        </p:spPr>
        <p:txBody>
          <a:bodyPr>
            <a:normAutofit/>
          </a:bodyPr>
          <a:lstStyle>
            <a:lvl1pPr>
              <a:defRPr sz="28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Klik for at indsætte få men større bullets</a:t>
            </a:r>
          </a:p>
        </p:txBody>
      </p:sp>
      <p:pic>
        <p:nvPicPr>
          <p:cNvPr id="7" name="Billede 6" descr="Et billede, der indeholder cirkel&#10;&#10;Automatisk genereret beskrivelse">
            <a:extLst>
              <a:ext uri="{FF2B5EF4-FFF2-40B4-BE49-F238E27FC236}">
                <a16:creationId xmlns:a16="http://schemas.microsoft.com/office/drawing/2014/main" id="{8EB5F7E4-88C6-EDB1-8B4D-770AE8538AB6}"/>
              </a:ext>
            </a:extLst>
          </p:cNvPr>
          <p:cNvPicPr>
            <a:picLocks noChangeAspect="1"/>
          </p:cNvPicPr>
          <p:nvPr/>
        </p:nvPicPr>
        <p:blipFill>
          <a:blip r:embed="rId3">
            <a:alphaModFix amt="20000"/>
          </a:blip>
          <a:stretch>
            <a:fillRect/>
          </a:stretch>
        </p:blipFill>
        <p:spPr>
          <a:xfrm>
            <a:off x="5203429" y="5748925"/>
            <a:ext cx="479979" cy="479979"/>
          </a:xfrm>
          <a:prstGeom prst="rect">
            <a:avLst/>
          </a:prstGeom>
        </p:spPr>
      </p:pic>
      <p:pic>
        <p:nvPicPr>
          <p:cNvPr id="9" name="Billede 8" descr="Et billede, der indeholder cirkel&#10;&#10;Automatisk genereret beskrivelse">
            <a:extLst>
              <a:ext uri="{FF2B5EF4-FFF2-40B4-BE49-F238E27FC236}">
                <a16:creationId xmlns:a16="http://schemas.microsoft.com/office/drawing/2014/main" id="{9B65F930-D072-BD16-2ED2-7D974A3D078A}"/>
              </a:ext>
            </a:extLst>
          </p:cNvPr>
          <p:cNvPicPr>
            <a:picLocks noChangeAspect="1"/>
          </p:cNvPicPr>
          <p:nvPr/>
        </p:nvPicPr>
        <p:blipFill>
          <a:blip r:embed="rId3">
            <a:alphaModFix amt="20000"/>
          </a:blip>
          <a:stretch>
            <a:fillRect/>
          </a:stretch>
        </p:blipFill>
        <p:spPr>
          <a:xfrm>
            <a:off x="7433560" y="3133929"/>
            <a:ext cx="1141138" cy="1141138"/>
          </a:xfrm>
          <a:prstGeom prst="rect">
            <a:avLst/>
          </a:prstGeom>
        </p:spPr>
      </p:pic>
    </p:spTree>
    <p:extLst>
      <p:ext uri="{BB962C8B-B14F-4D97-AF65-F5344CB8AC3E}">
        <p14:creationId xmlns:p14="http://schemas.microsoft.com/office/powerpoint/2010/main" val="333540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billede slide">
    <p:bg>
      <p:bgPr>
        <a:solidFill>
          <a:srgbClr val="CAE4E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BA6F9CF-7FF7-CA61-D6FE-6C483BFBE61E}"/>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11" name="Pladsholder til dato 3">
            <a:extLst>
              <a:ext uri="{FF2B5EF4-FFF2-40B4-BE49-F238E27FC236}">
                <a16:creationId xmlns:a16="http://schemas.microsoft.com/office/drawing/2014/main" id="{F8E95457-A166-C18B-4E87-839C9EEE796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pic>
        <p:nvPicPr>
          <p:cNvPr id="3" name="Billede 2" descr="Et billede, der indeholder cirkel&#10;&#10;Automatisk genereret beskrivelse">
            <a:extLst>
              <a:ext uri="{FF2B5EF4-FFF2-40B4-BE49-F238E27FC236}">
                <a16:creationId xmlns:a16="http://schemas.microsoft.com/office/drawing/2014/main" id="{A735781D-4536-D452-C170-E5D3BB221758}"/>
              </a:ext>
            </a:extLst>
          </p:cNvPr>
          <p:cNvPicPr>
            <a:picLocks noChangeAspect="1"/>
          </p:cNvPicPr>
          <p:nvPr/>
        </p:nvPicPr>
        <p:blipFill>
          <a:blip r:embed="rId3">
            <a:alphaModFix amt="20000"/>
          </a:blip>
          <a:stretch>
            <a:fillRect/>
          </a:stretch>
        </p:blipFill>
        <p:spPr>
          <a:xfrm>
            <a:off x="-784345" y="-1030615"/>
            <a:ext cx="4687368" cy="4687368"/>
          </a:xfrm>
          <a:prstGeom prst="rect">
            <a:avLst/>
          </a:prstGeom>
        </p:spPr>
      </p:pic>
      <p:sp>
        <p:nvSpPr>
          <p:cNvPr id="2" name="Titel 1">
            <a:extLst>
              <a:ext uri="{FF2B5EF4-FFF2-40B4-BE49-F238E27FC236}">
                <a16:creationId xmlns:a16="http://schemas.microsoft.com/office/drawing/2014/main" id="{2EB7BD8C-C21A-482D-8EC7-0D5A7A85F12D}"/>
              </a:ext>
            </a:extLst>
          </p:cNvPr>
          <p:cNvSpPr>
            <a:spLocks noGrp="1"/>
          </p:cNvSpPr>
          <p:nvPr>
            <p:ph type="title"/>
          </p:nvPr>
        </p:nvSpPr>
        <p:spPr>
          <a:xfrm>
            <a:off x="838200" y="914400"/>
            <a:ext cx="10515600" cy="1103242"/>
          </a:xfrm>
        </p:spPr>
        <p:txBody>
          <a:bodyPr anchor="t">
            <a:noAutofit/>
          </a:bodyPr>
          <a:lstStyle>
            <a:lvl1pPr>
              <a:defRPr sz="4000">
                <a:solidFill>
                  <a:srgbClr val="00454E"/>
                </a:solidFill>
              </a:defRPr>
            </a:lvl1pPr>
          </a:lstStyle>
          <a:p>
            <a:r>
              <a:rPr lang="da-DK"/>
              <a:t>Klik for at redigere titeltypografien i masteren</a:t>
            </a:r>
            <a:endParaRPr lang="da-DK" dirty="0"/>
          </a:p>
        </p:txBody>
      </p:sp>
      <p:sp>
        <p:nvSpPr>
          <p:cNvPr id="5" name="Pladsholder til indhold 2">
            <a:extLst>
              <a:ext uri="{FF2B5EF4-FFF2-40B4-BE49-F238E27FC236}">
                <a16:creationId xmlns:a16="http://schemas.microsoft.com/office/drawing/2014/main" id="{2DF64E3F-1D5B-148E-0044-CA3FCF67288C}"/>
              </a:ext>
            </a:extLst>
          </p:cNvPr>
          <p:cNvSpPr>
            <a:spLocks noGrp="1"/>
          </p:cNvSpPr>
          <p:nvPr>
            <p:ph idx="1" hasCustomPrompt="1"/>
          </p:nvPr>
        </p:nvSpPr>
        <p:spPr>
          <a:xfrm>
            <a:off x="838199" y="2257425"/>
            <a:ext cx="10515599" cy="3179279"/>
          </a:xfrm>
        </p:spPr>
        <p:txBody>
          <a:bodyPr>
            <a:normAutofit/>
          </a:bodyPr>
          <a:lstStyle>
            <a:lvl1pPr>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Klik for at indsætte en illustration</a:t>
            </a:r>
          </a:p>
        </p:txBody>
      </p:sp>
    </p:spTree>
    <p:extLst>
      <p:ext uri="{BB962C8B-B14F-4D97-AF65-F5344CB8AC3E}">
        <p14:creationId xmlns:p14="http://schemas.microsoft.com/office/powerpoint/2010/main" val="169970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980C608-14C5-4991-DC8C-3EA9BC4FF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a:t>
            </a:r>
            <a:br>
              <a:rPr lang="da-DK" dirty="0"/>
            </a:br>
            <a:r>
              <a:rPr lang="da-DK" dirty="0"/>
              <a:t>i masteren</a:t>
            </a:r>
          </a:p>
        </p:txBody>
      </p:sp>
      <p:sp>
        <p:nvSpPr>
          <p:cNvPr id="3" name="Pladsholder til tekst 2">
            <a:extLst>
              <a:ext uri="{FF2B5EF4-FFF2-40B4-BE49-F238E27FC236}">
                <a16:creationId xmlns:a16="http://schemas.microsoft.com/office/drawing/2014/main" id="{9BEE9DD8-3FA7-1225-5513-2F7EF0EB5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401BE782-2317-7352-D51D-D7014BF0E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DD7E3-CA46-3A43-9486-13DFA4FC568C}" type="datetimeFigureOut">
              <a:rPr lang="da-DK" smtClean="0"/>
              <a:t>06.05.2026</a:t>
            </a:fld>
            <a:endParaRPr lang="da-DK" dirty="0"/>
          </a:p>
        </p:txBody>
      </p:sp>
      <p:sp>
        <p:nvSpPr>
          <p:cNvPr id="5" name="Pladsholder til sidefod 4">
            <a:extLst>
              <a:ext uri="{FF2B5EF4-FFF2-40B4-BE49-F238E27FC236}">
                <a16:creationId xmlns:a16="http://schemas.microsoft.com/office/drawing/2014/main" id="{6EE05A3C-FD02-917D-014F-43CE3E563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a:extLst>
              <a:ext uri="{FF2B5EF4-FFF2-40B4-BE49-F238E27FC236}">
                <a16:creationId xmlns:a16="http://schemas.microsoft.com/office/drawing/2014/main" id="{9A6F854B-B94F-2209-484D-3D4937847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744C6-F610-5447-A1A1-FE10E656F352}" type="slidenum">
              <a:rPr lang="da-DK" smtClean="0"/>
              <a:t>‹nr.›</a:t>
            </a:fld>
            <a:endParaRPr lang="da-DK" dirty="0"/>
          </a:p>
        </p:txBody>
      </p:sp>
    </p:spTree>
    <p:extLst>
      <p:ext uri="{BB962C8B-B14F-4D97-AF65-F5344CB8AC3E}">
        <p14:creationId xmlns:p14="http://schemas.microsoft.com/office/powerpoint/2010/main" val="24253990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Lst>
  <p:txStyles>
    <p:titleStyle>
      <a:lvl1pPr algn="l" defTabSz="914400" rtl="0" eaLnBrk="1" latinLnBrk="0" hangingPunct="1">
        <a:lnSpc>
          <a:spcPct val="90000"/>
        </a:lnSpc>
        <a:spcBef>
          <a:spcPct val="0"/>
        </a:spcBef>
        <a:buNone/>
        <a:defRPr sz="4400" b="1" i="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1937"/>
            <a:ext cx="9144000" cy="2836985"/>
          </a:xfrm>
        </p:spPr>
        <p:txBody>
          <a:bodyPr vert="horz" lIns="91440" tIns="45720" rIns="91440" bIns="45720" rtlCol="0" anchor="ctr">
            <a:normAutofit/>
          </a:bodyPr>
          <a:lstStyle/>
          <a:p>
            <a:r>
              <a:rPr lang="en-US" kern="1200"/>
              <a:t>Power Automate Desktop</a:t>
            </a:r>
          </a:p>
        </p:txBody>
      </p:sp>
      <p:sp>
        <p:nvSpPr>
          <p:cNvPr id="3" name="Subtitle 2"/>
          <p:cNvSpPr>
            <a:spLocks noGrp="1"/>
          </p:cNvSpPr>
          <p:nvPr>
            <p:ph type="body" sz="quarter" idx="10"/>
          </p:nvPr>
        </p:nvSpPr>
        <p:spPr>
          <a:xfrm>
            <a:off x="1524000" y="4280774"/>
            <a:ext cx="6184900" cy="622300"/>
          </a:xfrm>
        </p:spPr>
        <p:txBody>
          <a:bodyPr vert="horz" lIns="91440" tIns="45720" rIns="91440" bIns="45720" rtlCol="0">
            <a:normAutofit/>
          </a:bodyPr>
          <a:lstStyle/>
          <a:p>
            <a:r>
              <a:rPr lang="en-US" sz="1900" kern="1200"/>
              <a:t>Power Automate Desktop - Automatisering af manuelle processer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Oprettelse af Dynamiske Workflows med Variabler</a:t>
            </a:r>
          </a:p>
        </p:txBody>
      </p:sp>
      <p:sp>
        <p:nvSpPr>
          <p:cNvPr id="3" name="Content Placeholder 2"/>
          <p:cNvSpPr>
            <a:spLocks noGrp="1"/>
          </p:cNvSpPr>
          <p:nvPr>
            <p:ph idx="1"/>
          </p:nvPr>
        </p:nvSpPr>
        <p:spPr/>
        <p:txBody>
          <a:bodyPr/>
          <a:lstStyle/>
          <a:p>
            <a:r>
              <a:t>Introduktion til brug af variabler for at gøre workflows fleksible.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Fejlhåndtering og Debugging i Power Automate Desktop</a:t>
            </a:r>
          </a:p>
        </p:txBody>
      </p:sp>
      <p:sp>
        <p:nvSpPr>
          <p:cNvPr id="3" name="Content Placeholder 2"/>
          <p:cNvSpPr>
            <a:spLocks noGrp="1"/>
          </p:cNvSpPr>
          <p:nvPr>
            <p:ph idx="1"/>
          </p:nvPr>
        </p:nvSpPr>
        <p:spPr/>
        <p:txBody>
          <a:bodyPr/>
          <a:lstStyle/>
          <a:p>
            <a:r>
              <a:t>Hvordan du håndterer fejl og optimerer dine flows.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Avanceret API-Integration</a:t>
            </a:r>
          </a:p>
        </p:txBody>
      </p:sp>
      <p:sp>
        <p:nvSpPr>
          <p:cNvPr id="3" name="Content Placeholder 2"/>
          <p:cNvSpPr>
            <a:spLocks noGrp="1"/>
          </p:cNvSpPr>
          <p:nvPr>
            <p:ph idx="1"/>
          </p:nvPr>
        </p:nvSpPr>
        <p:spPr/>
        <p:txBody>
          <a:bodyPr/>
          <a:lstStyle/>
          <a:p>
            <a:r>
              <a:t>Opsætning af avancerede API-kald og brug i automatisering.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Avanceret Databehandling med Power Automate</a:t>
            </a:r>
          </a:p>
        </p:txBody>
      </p:sp>
      <p:sp>
        <p:nvSpPr>
          <p:cNvPr id="3" name="Content Placeholder 2"/>
          <p:cNvSpPr>
            <a:spLocks noGrp="1"/>
          </p:cNvSpPr>
          <p:nvPr>
            <p:ph idx="1"/>
          </p:nvPr>
        </p:nvSpPr>
        <p:spPr/>
        <p:txBody>
          <a:bodyPr/>
          <a:lstStyle/>
          <a:p>
            <a:r>
              <a:t>Eksempler på databehandling og brug af datakilder som Excel.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Reelle Case Scenarier fra Virksomheder</a:t>
            </a:r>
          </a:p>
        </p:txBody>
      </p:sp>
      <p:sp>
        <p:nvSpPr>
          <p:cNvPr id="3" name="Content Placeholder 2"/>
          <p:cNvSpPr>
            <a:spLocks noGrp="1"/>
          </p:cNvSpPr>
          <p:nvPr>
            <p:ph idx="1"/>
          </p:nvPr>
        </p:nvSpPr>
        <p:spPr/>
        <p:txBody>
          <a:bodyPr/>
          <a:lstStyle/>
          <a:p>
            <a:r>
              <a:t>Eksempler på, hvordan virksomheder har brugt Power Automate.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t>Hvad er Power Automate Desktop?</a:t>
            </a:r>
          </a:p>
        </p:txBody>
      </p:sp>
      <p:graphicFrame>
        <p:nvGraphicFramePr>
          <p:cNvPr id="5" name="Content Placeholder 2">
            <a:extLst>
              <a:ext uri="{FF2B5EF4-FFF2-40B4-BE49-F238E27FC236}">
                <a16:creationId xmlns:a16="http://schemas.microsoft.com/office/drawing/2014/main" id="{468B2F03-6859-9019-A5FA-9D4F0D1B8766}"/>
              </a:ext>
            </a:extLst>
          </p:cNvPr>
          <p:cNvGraphicFramePr/>
          <p:nvPr>
            <p:extLst>
              <p:ext uri="{D42A27DB-BD31-4B8C-83A1-F6EECF244321}">
                <p14:modId xmlns:p14="http://schemas.microsoft.com/office/powerpoint/2010/main" val="20770852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Installation </a:t>
            </a:r>
            <a:r>
              <a:rPr dirty="0" err="1"/>
              <a:t>og</a:t>
            </a:r>
            <a:r>
              <a:rPr dirty="0"/>
              <a:t> </a:t>
            </a:r>
            <a:r>
              <a:rPr dirty="0" err="1"/>
              <a:t>Opsætning</a:t>
            </a:r>
            <a:r>
              <a:rPr dirty="0"/>
              <a:t> </a:t>
            </a:r>
            <a:r>
              <a:rPr dirty="0" err="1"/>
              <a:t>af</a:t>
            </a:r>
            <a:r>
              <a:rPr dirty="0"/>
              <a:t> Power Automate Desktop</a:t>
            </a:r>
          </a:p>
        </p:txBody>
      </p:sp>
      <p:sp>
        <p:nvSpPr>
          <p:cNvPr id="3" name="Content Placeholder 2"/>
          <p:cNvSpPr>
            <a:spLocks noGrp="1"/>
          </p:cNvSpPr>
          <p:nvPr>
            <p:ph idx="1"/>
          </p:nvPr>
        </p:nvSpPr>
        <p:spPr/>
        <p:txBody>
          <a:bodyPr/>
          <a:lstStyle/>
          <a:p>
            <a:r>
              <a:t>Hvordan man installerer og konfigurerer Power Automate Desktop.</a:t>
            </a:r>
          </a:p>
          <a:p>
            <a:r>
              <a:t>Gennemgang af installationsprocessen og de grundlæggende opsætningskrav.</a:t>
            </a:r>
          </a:p>
        </p:txBody>
      </p:sp>
      <p:pic>
        <p:nvPicPr>
          <p:cNvPr id="5" name="Picture 4" descr="A screenshot of a computer&#10;&#10;Description automatically generated">
            <a:extLst>
              <a:ext uri="{FF2B5EF4-FFF2-40B4-BE49-F238E27FC236}">
                <a16:creationId xmlns:a16="http://schemas.microsoft.com/office/drawing/2014/main" id="{EEF445BA-DC05-719C-D722-1D454B8D0DE8}"/>
              </a:ext>
            </a:extLst>
          </p:cNvPr>
          <p:cNvPicPr>
            <a:picLocks noChangeAspect="1"/>
          </p:cNvPicPr>
          <p:nvPr/>
        </p:nvPicPr>
        <p:blipFill>
          <a:blip r:embed="rId3"/>
          <a:stretch>
            <a:fillRect/>
          </a:stretch>
        </p:blipFill>
        <p:spPr>
          <a:xfrm>
            <a:off x="8155804" y="3678720"/>
            <a:ext cx="3781223" cy="3179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err="1"/>
              <a:t>Brugerfladen</a:t>
            </a:r>
            <a:r>
              <a:rPr dirty="0"/>
              <a:t> </a:t>
            </a:r>
            <a:r>
              <a:rPr dirty="0" err="1"/>
              <a:t>i</a:t>
            </a:r>
            <a:r>
              <a:rPr dirty="0"/>
              <a:t> Power Automate Desktop</a:t>
            </a:r>
          </a:p>
        </p:txBody>
      </p:sp>
      <p:sp>
        <p:nvSpPr>
          <p:cNvPr id="3" name="Content Placeholder 2"/>
          <p:cNvSpPr>
            <a:spLocks noGrp="1"/>
          </p:cNvSpPr>
          <p:nvPr>
            <p:ph idx="1"/>
          </p:nvPr>
        </p:nvSpPr>
        <p:spPr/>
        <p:txBody>
          <a:bodyPr/>
          <a:lstStyle/>
          <a:p>
            <a:r>
              <a:rPr dirty="0" err="1"/>
              <a:t>Introduktion</a:t>
            </a:r>
            <a:r>
              <a:rPr dirty="0"/>
              <a:t> </a:t>
            </a:r>
            <a:r>
              <a:rPr dirty="0" err="1"/>
              <a:t>til</a:t>
            </a:r>
            <a:r>
              <a:rPr dirty="0"/>
              <a:t> </a:t>
            </a:r>
            <a:r>
              <a:rPr dirty="0" err="1"/>
              <a:t>hovedmenu</a:t>
            </a:r>
            <a:r>
              <a:rPr dirty="0"/>
              <a:t>, </a:t>
            </a:r>
            <a:r>
              <a:rPr dirty="0" err="1"/>
              <a:t>floweditor</a:t>
            </a:r>
            <a:r>
              <a:rPr dirty="0"/>
              <a:t> </a:t>
            </a:r>
            <a:r>
              <a:rPr dirty="0" err="1"/>
              <a:t>og</a:t>
            </a:r>
            <a:r>
              <a:rPr dirty="0"/>
              <a:t> actions.</a:t>
            </a:r>
          </a:p>
          <a:p>
            <a:r>
              <a:rPr dirty="0" err="1"/>
              <a:t>Forklaring</a:t>
            </a:r>
            <a:r>
              <a:rPr dirty="0"/>
              <a:t> </a:t>
            </a:r>
            <a:r>
              <a:rPr dirty="0" err="1"/>
              <a:t>af</a:t>
            </a:r>
            <a:r>
              <a:rPr dirty="0"/>
              <a:t> </a:t>
            </a:r>
            <a:r>
              <a:rPr dirty="0" err="1"/>
              <a:t>brugerfladen</a:t>
            </a:r>
            <a:r>
              <a:rPr dirty="0"/>
              <a:t> </a:t>
            </a:r>
            <a:r>
              <a:rPr dirty="0" err="1"/>
              <a:t>og</a:t>
            </a:r>
            <a:r>
              <a:rPr dirty="0"/>
              <a:t> navigation.</a:t>
            </a:r>
          </a:p>
        </p:txBody>
      </p:sp>
      <p:pic>
        <p:nvPicPr>
          <p:cNvPr id="5" name="Picture 4" descr="A screenshot of a computer&#10;&#10;Description automatically generated">
            <a:extLst>
              <a:ext uri="{FF2B5EF4-FFF2-40B4-BE49-F238E27FC236}">
                <a16:creationId xmlns:a16="http://schemas.microsoft.com/office/drawing/2014/main" id="{C56C1A6E-3ECA-3B81-9118-59C642FF8D5E}"/>
              </a:ext>
            </a:extLst>
          </p:cNvPr>
          <p:cNvPicPr>
            <a:picLocks noChangeAspect="1"/>
          </p:cNvPicPr>
          <p:nvPr/>
        </p:nvPicPr>
        <p:blipFill>
          <a:blip r:embed="rId3"/>
          <a:stretch>
            <a:fillRect/>
          </a:stretch>
        </p:blipFill>
        <p:spPr>
          <a:xfrm>
            <a:off x="5543074" y="3585749"/>
            <a:ext cx="5810724" cy="44461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E9D38-F22F-C188-DB7C-873F0C70EFB7}"/>
              </a:ext>
            </a:extLst>
          </p:cNvPr>
          <p:cNvSpPr>
            <a:spLocks noGrp="1"/>
          </p:cNvSpPr>
          <p:nvPr>
            <p:ph type="title"/>
          </p:nvPr>
        </p:nvSpPr>
        <p:spPr/>
        <p:txBody>
          <a:bodyPr/>
          <a:lstStyle/>
          <a:p>
            <a:r>
              <a:rPr lang="da-DK" dirty="0"/>
              <a:t>DMI flow</a:t>
            </a:r>
          </a:p>
        </p:txBody>
      </p:sp>
      <p:sp>
        <p:nvSpPr>
          <p:cNvPr id="6" name="Text Placeholder 5">
            <a:extLst>
              <a:ext uri="{FF2B5EF4-FFF2-40B4-BE49-F238E27FC236}">
                <a16:creationId xmlns:a16="http://schemas.microsoft.com/office/drawing/2014/main" id="{5FF0FB89-5BD9-385F-914E-FDF9FB54D31A}"/>
              </a:ext>
            </a:extLst>
          </p:cNvPr>
          <p:cNvSpPr>
            <a:spLocks noGrp="1"/>
          </p:cNvSpPr>
          <p:nvPr>
            <p:ph idx="1"/>
          </p:nvPr>
        </p:nvSpPr>
        <p:spPr/>
        <p:txBody>
          <a:bodyPr/>
          <a:lstStyle/>
          <a:p>
            <a:r>
              <a:rPr lang="da-DK" dirty="0"/>
              <a:t>Tryk ”Nyt flow”</a:t>
            </a:r>
          </a:p>
          <a:p>
            <a:r>
              <a:rPr lang="da-DK" dirty="0"/>
              <a:t>Kald det DMI</a:t>
            </a:r>
          </a:p>
          <a:p>
            <a:r>
              <a:rPr lang="da-DK" dirty="0"/>
              <a:t>Vælg Power Fx</a:t>
            </a:r>
          </a:p>
          <a:p>
            <a:r>
              <a:rPr lang="da-DK" dirty="0"/>
              <a:t>Tryk opret</a:t>
            </a:r>
          </a:p>
        </p:txBody>
      </p:sp>
      <p:pic>
        <p:nvPicPr>
          <p:cNvPr id="4" name="Picture 3" descr="A screenshot of a computer&#10;&#10;Description automatically generated">
            <a:extLst>
              <a:ext uri="{FF2B5EF4-FFF2-40B4-BE49-F238E27FC236}">
                <a16:creationId xmlns:a16="http://schemas.microsoft.com/office/drawing/2014/main" id="{D480B782-7BA1-A251-E3E7-0F7FEA2913E9}"/>
              </a:ext>
            </a:extLst>
          </p:cNvPr>
          <p:cNvPicPr>
            <a:picLocks noChangeAspect="1"/>
          </p:cNvPicPr>
          <p:nvPr/>
        </p:nvPicPr>
        <p:blipFill>
          <a:blip r:embed="rId2"/>
          <a:stretch>
            <a:fillRect/>
          </a:stretch>
        </p:blipFill>
        <p:spPr>
          <a:xfrm>
            <a:off x="5991221" y="1572703"/>
            <a:ext cx="5866162" cy="3712593"/>
          </a:xfrm>
          <a:prstGeom prst="rect">
            <a:avLst/>
          </a:prstGeom>
        </p:spPr>
      </p:pic>
    </p:spTree>
    <p:extLst>
      <p:ext uri="{BB962C8B-B14F-4D97-AF65-F5344CB8AC3E}">
        <p14:creationId xmlns:p14="http://schemas.microsoft.com/office/powerpoint/2010/main" val="426593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01E1-59FC-D8D1-51D9-AE102CD680FA}"/>
              </a:ext>
            </a:extLst>
          </p:cNvPr>
          <p:cNvSpPr>
            <a:spLocks noGrp="1"/>
          </p:cNvSpPr>
          <p:nvPr>
            <p:ph type="title"/>
          </p:nvPr>
        </p:nvSpPr>
        <p:spPr>
          <a:xfrm>
            <a:off x="838198" y="169211"/>
            <a:ext cx="10515600" cy="1103242"/>
          </a:xfrm>
        </p:spPr>
        <p:txBody>
          <a:bodyPr/>
          <a:lstStyle/>
          <a:p>
            <a:r>
              <a:rPr lang="da-DK" dirty="0"/>
              <a:t>Forsiden</a:t>
            </a:r>
          </a:p>
        </p:txBody>
      </p:sp>
      <p:pic>
        <p:nvPicPr>
          <p:cNvPr id="5" name="Picture 4" descr="A screenshot of a computer&#10;&#10;Description automatically generated">
            <a:extLst>
              <a:ext uri="{FF2B5EF4-FFF2-40B4-BE49-F238E27FC236}">
                <a16:creationId xmlns:a16="http://schemas.microsoft.com/office/drawing/2014/main" id="{DEC9787A-B717-7D93-7E8B-925D77B593EB}"/>
              </a:ext>
            </a:extLst>
          </p:cNvPr>
          <p:cNvPicPr>
            <a:picLocks noChangeAspect="1"/>
          </p:cNvPicPr>
          <p:nvPr/>
        </p:nvPicPr>
        <p:blipFill>
          <a:blip r:embed="rId3"/>
          <a:stretch>
            <a:fillRect/>
          </a:stretch>
        </p:blipFill>
        <p:spPr>
          <a:xfrm>
            <a:off x="838199" y="1283732"/>
            <a:ext cx="9411929" cy="5414425"/>
          </a:xfrm>
          <a:prstGeom prst="rect">
            <a:avLst/>
          </a:prstGeom>
        </p:spPr>
      </p:pic>
      <p:sp>
        <p:nvSpPr>
          <p:cNvPr id="6" name="Rectangle 5">
            <a:extLst>
              <a:ext uri="{FF2B5EF4-FFF2-40B4-BE49-F238E27FC236}">
                <a16:creationId xmlns:a16="http://schemas.microsoft.com/office/drawing/2014/main" id="{0931668E-EB39-E2D4-A121-9916F8AE6091}"/>
              </a:ext>
            </a:extLst>
          </p:cNvPr>
          <p:cNvSpPr/>
          <p:nvPr/>
        </p:nvSpPr>
        <p:spPr>
          <a:xfrm>
            <a:off x="847251" y="1771621"/>
            <a:ext cx="1288985" cy="4658627"/>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ctangle 6">
            <a:extLst>
              <a:ext uri="{FF2B5EF4-FFF2-40B4-BE49-F238E27FC236}">
                <a16:creationId xmlns:a16="http://schemas.microsoft.com/office/drawing/2014/main" id="{88C38035-1B4D-28A3-08D1-BAFA31CEECBC}"/>
              </a:ext>
            </a:extLst>
          </p:cNvPr>
          <p:cNvSpPr/>
          <p:nvPr/>
        </p:nvSpPr>
        <p:spPr>
          <a:xfrm>
            <a:off x="2245259" y="2453489"/>
            <a:ext cx="4954138" cy="4039386"/>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A322E41C-5875-4B56-64AC-DBABD029D72E}"/>
              </a:ext>
            </a:extLst>
          </p:cNvPr>
          <p:cNvSpPr/>
          <p:nvPr/>
        </p:nvSpPr>
        <p:spPr>
          <a:xfrm>
            <a:off x="7306147" y="1771621"/>
            <a:ext cx="2553460" cy="4039386"/>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a:extLst>
              <a:ext uri="{FF2B5EF4-FFF2-40B4-BE49-F238E27FC236}">
                <a16:creationId xmlns:a16="http://schemas.microsoft.com/office/drawing/2014/main" id="{D550591B-D5FC-F5D8-E654-1D36A783707B}"/>
              </a:ext>
            </a:extLst>
          </p:cNvPr>
          <p:cNvSpPr txBox="1"/>
          <p:nvPr/>
        </p:nvSpPr>
        <p:spPr>
          <a:xfrm>
            <a:off x="44537" y="5301469"/>
            <a:ext cx="2078896" cy="923330"/>
          </a:xfrm>
          <a:prstGeom prst="rect">
            <a:avLst/>
          </a:prstGeom>
          <a:solidFill>
            <a:schemeClr val="accent4"/>
          </a:solidFill>
          <a:ln>
            <a:solidFill>
              <a:schemeClr val="tx2"/>
            </a:solidFill>
          </a:ln>
        </p:spPr>
        <p:txBody>
          <a:bodyPr wrap="square" rtlCol="0">
            <a:spAutoFit/>
          </a:bodyPr>
          <a:lstStyle/>
          <a:p>
            <a:r>
              <a:rPr lang="da-DK" dirty="0">
                <a:solidFill>
                  <a:schemeClr val="bg1"/>
                </a:solidFill>
              </a:rPr>
              <a:t>Alle funktioner i Power </a:t>
            </a:r>
            <a:r>
              <a:rPr lang="da-DK" dirty="0" err="1">
                <a:solidFill>
                  <a:schemeClr val="bg1"/>
                </a:solidFill>
              </a:rPr>
              <a:t>automate</a:t>
            </a:r>
            <a:r>
              <a:rPr lang="da-DK" dirty="0">
                <a:solidFill>
                  <a:schemeClr val="bg1"/>
                </a:solidFill>
              </a:rPr>
              <a:t> Desktop</a:t>
            </a:r>
          </a:p>
        </p:txBody>
      </p:sp>
      <p:sp>
        <p:nvSpPr>
          <p:cNvPr id="10" name="TextBox 9">
            <a:extLst>
              <a:ext uri="{FF2B5EF4-FFF2-40B4-BE49-F238E27FC236}">
                <a16:creationId xmlns:a16="http://schemas.microsoft.com/office/drawing/2014/main" id="{81B7A263-7B5C-827A-1DAB-E6E13BDB39BE}"/>
              </a:ext>
            </a:extLst>
          </p:cNvPr>
          <p:cNvSpPr txBox="1"/>
          <p:nvPr/>
        </p:nvSpPr>
        <p:spPr>
          <a:xfrm>
            <a:off x="2929897" y="5811006"/>
            <a:ext cx="3979420" cy="369332"/>
          </a:xfrm>
          <a:prstGeom prst="rect">
            <a:avLst/>
          </a:prstGeom>
          <a:solidFill>
            <a:schemeClr val="accent4"/>
          </a:solidFill>
          <a:ln>
            <a:solidFill>
              <a:schemeClr val="tx2"/>
            </a:solidFill>
          </a:ln>
        </p:spPr>
        <p:txBody>
          <a:bodyPr wrap="square" rtlCol="0">
            <a:spAutoFit/>
          </a:bodyPr>
          <a:lstStyle/>
          <a:p>
            <a:r>
              <a:rPr lang="da-DK" dirty="0">
                <a:solidFill>
                  <a:schemeClr val="bg1"/>
                </a:solidFill>
              </a:rPr>
              <a:t>Her samles handlingerne til et flow</a:t>
            </a:r>
          </a:p>
        </p:txBody>
      </p:sp>
      <p:sp>
        <p:nvSpPr>
          <p:cNvPr id="11" name="TextBox 10">
            <a:extLst>
              <a:ext uri="{FF2B5EF4-FFF2-40B4-BE49-F238E27FC236}">
                <a16:creationId xmlns:a16="http://schemas.microsoft.com/office/drawing/2014/main" id="{B1E2CAA8-911A-B201-D9D4-64FF3CA0C23C}"/>
              </a:ext>
            </a:extLst>
          </p:cNvPr>
          <p:cNvSpPr txBox="1"/>
          <p:nvPr/>
        </p:nvSpPr>
        <p:spPr>
          <a:xfrm>
            <a:off x="7511190" y="4767468"/>
            <a:ext cx="1949681" cy="646331"/>
          </a:xfrm>
          <a:prstGeom prst="rect">
            <a:avLst/>
          </a:prstGeom>
          <a:solidFill>
            <a:schemeClr val="accent4"/>
          </a:solidFill>
          <a:ln>
            <a:solidFill>
              <a:schemeClr val="tx2"/>
            </a:solidFill>
          </a:ln>
        </p:spPr>
        <p:txBody>
          <a:bodyPr wrap="square" rtlCol="0">
            <a:spAutoFit/>
          </a:bodyPr>
          <a:lstStyle/>
          <a:p>
            <a:r>
              <a:rPr lang="da-DK" dirty="0">
                <a:solidFill>
                  <a:schemeClr val="bg1"/>
                </a:solidFill>
              </a:rPr>
              <a:t>Variabler i programmet</a:t>
            </a:r>
          </a:p>
        </p:txBody>
      </p:sp>
      <p:sp>
        <p:nvSpPr>
          <p:cNvPr id="12" name="TextBox 11">
            <a:extLst>
              <a:ext uri="{FF2B5EF4-FFF2-40B4-BE49-F238E27FC236}">
                <a16:creationId xmlns:a16="http://schemas.microsoft.com/office/drawing/2014/main" id="{6D95A6E1-4155-D4FA-744D-80085E4652BB}"/>
              </a:ext>
            </a:extLst>
          </p:cNvPr>
          <p:cNvSpPr txBox="1"/>
          <p:nvPr/>
        </p:nvSpPr>
        <p:spPr>
          <a:xfrm>
            <a:off x="4919607" y="553269"/>
            <a:ext cx="3445795" cy="369332"/>
          </a:xfrm>
          <a:prstGeom prst="rect">
            <a:avLst/>
          </a:prstGeom>
          <a:solidFill>
            <a:schemeClr val="accent4"/>
          </a:solidFill>
          <a:ln>
            <a:solidFill>
              <a:schemeClr val="tx2"/>
            </a:solidFill>
          </a:ln>
        </p:spPr>
        <p:txBody>
          <a:bodyPr wrap="square" rtlCol="0">
            <a:spAutoFit/>
          </a:bodyPr>
          <a:lstStyle/>
          <a:p>
            <a:r>
              <a:rPr lang="da-DK" dirty="0">
                <a:solidFill>
                  <a:schemeClr val="bg1"/>
                </a:solidFill>
              </a:rPr>
              <a:t>Optager – meget anvendelig</a:t>
            </a:r>
          </a:p>
        </p:txBody>
      </p:sp>
      <p:cxnSp>
        <p:nvCxnSpPr>
          <p:cNvPr id="14" name="Straight Arrow Connector 13">
            <a:extLst>
              <a:ext uri="{FF2B5EF4-FFF2-40B4-BE49-F238E27FC236}">
                <a16:creationId xmlns:a16="http://schemas.microsoft.com/office/drawing/2014/main" id="{FCC37BAD-F2AA-9B9D-40DA-513FFCCF9BD6}"/>
              </a:ext>
            </a:extLst>
          </p:cNvPr>
          <p:cNvCxnSpPr/>
          <p:nvPr/>
        </p:nvCxnSpPr>
        <p:spPr>
          <a:xfrm flipH="1">
            <a:off x="3404103" y="922601"/>
            <a:ext cx="1515504" cy="9649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87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CFC1-A52F-FE7E-2B2F-840774A0CDB6}"/>
              </a:ext>
            </a:extLst>
          </p:cNvPr>
          <p:cNvSpPr>
            <a:spLocks noGrp="1"/>
          </p:cNvSpPr>
          <p:nvPr>
            <p:ph type="title"/>
          </p:nvPr>
        </p:nvSpPr>
        <p:spPr>
          <a:xfrm>
            <a:off x="838199" y="649633"/>
            <a:ext cx="10515600" cy="1103242"/>
          </a:xfrm>
        </p:spPr>
        <p:txBody>
          <a:bodyPr/>
          <a:lstStyle/>
          <a:p>
            <a:r>
              <a:rPr lang="da-DK" dirty="0"/>
              <a:t>Start optager</a:t>
            </a:r>
          </a:p>
        </p:txBody>
      </p:sp>
      <p:sp>
        <p:nvSpPr>
          <p:cNvPr id="4" name="Pladsholder til indhold 3">
            <a:extLst>
              <a:ext uri="{FF2B5EF4-FFF2-40B4-BE49-F238E27FC236}">
                <a16:creationId xmlns:a16="http://schemas.microsoft.com/office/drawing/2014/main" id="{C6106419-3DDF-BC19-27C3-161CEB4B4E34}"/>
              </a:ext>
            </a:extLst>
          </p:cNvPr>
          <p:cNvSpPr>
            <a:spLocks noGrp="1"/>
          </p:cNvSpPr>
          <p:nvPr>
            <p:ph idx="1"/>
          </p:nvPr>
        </p:nvSpPr>
        <p:spPr/>
        <p:txBody>
          <a:bodyPr/>
          <a:lstStyle/>
          <a:p>
            <a:endParaRPr lang="da-DK"/>
          </a:p>
        </p:txBody>
      </p:sp>
      <p:pic>
        <p:nvPicPr>
          <p:cNvPr id="5" name="Picture 4" descr="A screenshot of a phone&#10;&#10;Description automatically generated">
            <a:extLst>
              <a:ext uri="{FF2B5EF4-FFF2-40B4-BE49-F238E27FC236}">
                <a16:creationId xmlns:a16="http://schemas.microsoft.com/office/drawing/2014/main" id="{F9D0D2C9-4082-3546-F9DC-1B3C67F2D42A}"/>
              </a:ext>
            </a:extLst>
          </p:cNvPr>
          <p:cNvPicPr>
            <a:picLocks noChangeAspect="1"/>
          </p:cNvPicPr>
          <p:nvPr/>
        </p:nvPicPr>
        <p:blipFill>
          <a:blip r:embed="rId2"/>
          <a:stretch>
            <a:fillRect/>
          </a:stretch>
        </p:blipFill>
        <p:spPr>
          <a:xfrm>
            <a:off x="5605537" y="1444424"/>
            <a:ext cx="2415853" cy="497047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EDE47AC-4284-4921-3F21-708CA814E12C}"/>
              </a:ext>
            </a:extLst>
          </p:cNvPr>
          <p:cNvPicPr>
            <a:picLocks noChangeAspect="1"/>
          </p:cNvPicPr>
          <p:nvPr/>
        </p:nvPicPr>
        <p:blipFill>
          <a:blip r:embed="rId3"/>
          <a:stretch>
            <a:fillRect/>
          </a:stretch>
        </p:blipFill>
        <p:spPr>
          <a:xfrm>
            <a:off x="808140" y="1444424"/>
            <a:ext cx="4570398" cy="5048451"/>
          </a:xfrm>
          <a:prstGeom prst="rect">
            <a:avLst/>
          </a:prstGeom>
        </p:spPr>
      </p:pic>
    </p:spTree>
    <p:extLst>
      <p:ext uri="{BB962C8B-B14F-4D97-AF65-F5344CB8AC3E}">
        <p14:creationId xmlns:p14="http://schemas.microsoft.com/office/powerpoint/2010/main" val="129468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5F9E1-73E1-C2EA-177D-F2E7997C6F01}"/>
              </a:ext>
            </a:extLst>
          </p:cNvPr>
          <p:cNvSpPr>
            <a:spLocks noGrp="1"/>
          </p:cNvSpPr>
          <p:nvPr>
            <p:ph type="title"/>
          </p:nvPr>
        </p:nvSpPr>
        <p:spPr/>
        <p:txBody>
          <a:bodyPr/>
          <a:lstStyle/>
          <a:p>
            <a:r>
              <a:rPr lang="da-DK" dirty="0"/>
              <a:t>Tryk </a:t>
            </a:r>
            <a:r>
              <a:rPr lang="da-DK" dirty="0" err="1"/>
              <a:t>play</a:t>
            </a:r>
            <a:endParaRPr lang="da-DK" dirty="0"/>
          </a:p>
        </p:txBody>
      </p:sp>
      <p:sp>
        <p:nvSpPr>
          <p:cNvPr id="4" name="Pladsholder til indhold 3">
            <a:extLst>
              <a:ext uri="{FF2B5EF4-FFF2-40B4-BE49-F238E27FC236}">
                <a16:creationId xmlns:a16="http://schemas.microsoft.com/office/drawing/2014/main" id="{22446359-A73B-15E8-D30F-90D3502A970C}"/>
              </a:ext>
            </a:extLst>
          </p:cNvPr>
          <p:cNvSpPr>
            <a:spLocks noGrp="1"/>
          </p:cNvSpPr>
          <p:nvPr>
            <p:ph idx="1"/>
          </p:nvPr>
        </p:nvSpPr>
        <p:spPr/>
        <p:txBody>
          <a:bodyPr/>
          <a:lstStyle/>
          <a:p>
            <a:endParaRPr lang="da-DK"/>
          </a:p>
        </p:txBody>
      </p:sp>
      <p:pic>
        <p:nvPicPr>
          <p:cNvPr id="5" name="Picture 4" descr="A screenshot of a computer&#10;&#10;Description automatically generated">
            <a:extLst>
              <a:ext uri="{FF2B5EF4-FFF2-40B4-BE49-F238E27FC236}">
                <a16:creationId xmlns:a16="http://schemas.microsoft.com/office/drawing/2014/main" id="{0A74CFF3-3A1E-0582-CBA0-306C3C588AC8}"/>
              </a:ext>
            </a:extLst>
          </p:cNvPr>
          <p:cNvPicPr>
            <a:picLocks noChangeAspect="1"/>
          </p:cNvPicPr>
          <p:nvPr/>
        </p:nvPicPr>
        <p:blipFill>
          <a:blip r:embed="rId2"/>
          <a:stretch>
            <a:fillRect/>
          </a:stretch>
        </p:blipFill>
        <p:spPr>
          <a:xfrm>
            <a:off x="838199" y="1811328"/>
            <a:ext cx="7321206" cy="3954205"/>
          </a:xfrm>
          <a:prstGeom prst="rect">
            <a:avLst/>
          </a:prstGeom>
        </p:spPr>
      </p:pic>
    </p:spTree>
    <p:extLst>
      <p:ext uri="{BB962C8B-B14F-4D97-AF65-F5344CB8AC3E}">
        <p14:creationId xmlns:p14="http://schemas.microsoft.com/office/powerpoint/2010/main" val="245229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err="1"/>
              <a:t>Handlinger</a:t>
            </a:r>
            <a:endParaRPr dirty="0"/>
          </a:p>
        </p:txBody>
      </p:sp>
      <p:sp>
        <p:nvSpPr>
          <p:cNvPr id="3" name="Content Placeholder 2"/>
          <p:cNvSpPr>
            <a:spLocks noGrp="1"/>
          </p:cNvSpPr>
          <p:nvPr>
            <p:ph idx="1"/>
          </p:nvPr>
        </p:nvSpPr>
        <p:spPr/>
        <p:txBody>
          <a:bodyPr/>
          <a:lstStyle/>
          <a:p>
            <a:r>
              <a:t>Gennemgang af de forskellige typer handlinger: filhåndtering, browser automation osv.</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UCL">
  <a:themeElements>
    <a:clrScheme name="UCL-Farver">
      <a:dk1>
        <a:srgbClr val="00454E"/>
      </a:dk1>
      <a:lt1>
        <a:sysClr val="window" lastClr="FFFFFF"/>
      </a:lt1>
      <a:dk2>
        <a:srgbClr val="47B9B3"/>
      </a:dk2>
      <a:lt2>
        <a:srgbClr val="CAE4E3"/>
      </a:lt2>
      <a:accent1>
        <a:srgbClr val="F5D2CA"/>
      </a:accent1>
      <a:accent2>
        <a:srgbClr val="EE866F"/>
      </a:accent2>
      <a:accent3>
        <a:srgbClr val="D56E8F"/>
      </a:accent3>
      <a:accent4>
        <a:srgbClr val="007090"/>
      </a:accent4>
      <a:accent5>
        <a:srgbClr val="85B57B"/>
      </a:accent5>
      <a:accent6>
        <a:srgbClr val="FAE76A"/>
      </a:accent6>
      <a:hlink>
        <a:srgbClr val="007090"/>
      </a:hlink>
      <a:folHlink>
        <a:srgbClr val="D56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lnSpcReduction="10000"/>
      </a:bodyPr>
      <a:lstStyle>
        <a:defPPr algn="l">
          <a:defRPr dirty="0" smtClean="0"/>
        </a:defPPr>
      </a:lstStyle>
    </a:txDef>
  </a:objectDefaults>
  <a:extraClrSchemeLst/>
  <a:extLst>
    <a:ext uri="{05A4C25C-085E-4340-85A3-A5531E510DB2}">
      <thm15:themeFamily xmlns:thm15="http://schemas.microsoft.com/office/thememl/2012/main" name="UCL" id="{408057E8-70B2-0E4C-A40F-7244D17187A2}" vid="{06E7DA83-024F-AC4A-9111-76F15C6E0A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UCL</Template>
  <TotalTime>71</TotalTime>
  <Words>552</Words>
  <Application>Microsoft Macintosh PowerPoint</Application>
  <PresentationFormat>Widescreen</PresentationFormat>
  <Paragraphs>46</Paragraphs>
  <Slides>14</Slides>
  <Notes>11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Arial</vt:lpstr>
      <vt:lpstr>Helvetica</vt:lpstr>
      <vt:lpstr>Proxima Nova Alt Rg</vt:lpstr>
      <vt:lpstr>UCL</vt:lpstr>
      <vt:lpstr>Power Automate Desktop</vt:lpstr>
      <vt:lpstr>Hvad er Power Automate Desktop?</vt:lpstr>
      <vt:lpstr>Installation og Opsætning af Power Automate Desktop</vt:lpstr>
      <vt:lpstr>Brugerfladen i Power Automate Desktop</vt:lpstr>
      <vt:lpstr>DMI flow</vt:lpstr>
      <vt:lpstr>Forsiden</vt:lpstr>
      <vt:lpstr>Start optager</vt:lpstr>
      <vt:lpstr>Tryk play</vt:lpstr>
      <vt:lpstr>Handlinger</vt:lpstr>
      <vt:lpstr>Oprettelse af Dynamiske Workflows med Variabler</vt:lpstr>
      <vt:lpstr>Fejlhåndtering og Debugging i Power Automate Desktop</vt:lpstr>
      <vt:lpstr>Avanceret API-Integration</vt:lpstr>
      <vt:lpstr>Avanceret Databehandling med Power Automate</vt:lpstr>
      <vt:lpstr>Reelle Case Scenarier fra Virksomheder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Bo Størup Nielsen</cp:lastModifiedBy>
  <cp:revision>3</cp:revision>
  <dcterms:created xsi:type="dcterms:W3CDTF">2013-01-27T09:14:16Z</dcterms:created>
  <dcterms:modified xsi:type="dcterms:W3CDTF">2026-05-06T17:27:38Z</dcterms:modified>
  <cp:category/>
</cp:coreProperties>
</file>