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01078" y="1164327"/>
            <a:ext cx="7128960" cy="1150248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billede 4"/>
          <p:cNvSpPr>
            <a:spLocks noGrp="1" noChangeAspect="1"/>
          </p:cNvSpPr>
          <p:nvPr>
            <p:ph type="pic" sz="quarter" idx="13"/>
          </p:nvPr>
        </p:nvSpPr>
        <p:spPr>
          <a:xfrm>
            <a:off x="-15404" y="-12723"/>
            <a:ext cx="4599816" cy="688645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4479 w 10000"/>
              <a:gd name="connsiteY1" fmla="*/ 435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914"/>
              <a:gd name="connsiteY0" fmla="*/ 9577 h 9577"/>
              <a:gd name="connsiteX1" fmla="*/ 4479 w 9914"/>
              <a:gd name="connsiteY1" fmla="*/ 12 h 9577"/>
              <a:gd name="connsiteX2" fmla="*/ 9914 w 9914"/>
              <a:gd name="connsiteY2" fmla="*/ 0 h 9577"/>
              <a:gd name="connsiteX3" fmla="*/ 8000 w 9914"/>
              <a:gd name="connsiteY3" fmla="*/ 9577 h 9577"/>
              <a:gd name="connsiteX4" fmla="*/ 0 w 9914"/>
              <a:gd name="connsiteY4" fmla="*/ 9577 h 9577"/>
              <a:gd name="connsiteX0" fmla="*/ 0 w 5510"/>
              <a:gd name="connsiteY0" fmla="*/ 9676 h 10000"/>
              <a:gd name="connsiteX1" fmla="*/ 28 w 5510"/>
              <a:gd name="connsiteY1" fmla="*/ 13 h 10000"/>
              <a:gd name="connsiteX2" fmla="*/ 5510 w 5510"/>
              <a:gd name="connsiteY2" fmla="*/ 0 h 10000"/>
              <a:gd name="connsiteX3" fmla="*/ 3579 w 5510"/>
              <a:gd name="connsiteY3" fmla="*/ 10000 h 10000"/>
              <a:gd name="connsiteX4" fmla="*/ 0 w 5510"/>
              <a:gd name="connsiteY4" fmla="*/ 9676 h 10000"/>
              <a:gd name="connsiteX0" fmla="*/ 0 w 10000"/>
              <a:gd name="connsiteY0" fmla="*/ 9676 h 9676"/>
              <a:gd name="connsiteX1" fmla="*/ 51 w 10000"/>
              <a:gd name="connsiteY1" fmla="*/ 13 h 9676"/>
              <a:gd name="connsiteX2" fmla="*/ 10000 w 10000"/>
              <a:gd name="connsiteY2" fmla="*/ 0 h 9676"/>
              <a:gd name="connsiteX3" fmla="*/ 6653 w 10000"/>
              <a:gd name="connsiteY3" fmla="*/ 9663 h 9676"/>
              <a:gd name="connsiteX4" fmla="*/ 0 w 10000"/>
              <a:gd name="connsiteY4" fmla="*/ 9676 h 9676"/>
              <a:gd name="connsiteX0" fmla="*/ 0 w 10061"/>
              <a:gd name="connsiteY0" fmla="*/ 10000 h 10000"/>
              <a:gd name="connsiteX1" fmla="*/ 51 w 10061"/>
              <a:gd name="connsiteY1" fmla="*/ 13 h 10000"/>
              <a:gd name="connsiteX2" fmla="*/ 10061 w 10061"/>
              <a:gd name="connsiteY2" fmla="*/ 0 h 10000"/>
              <a:gd name="connsiteX3" fmla="*/ 6653 w 10061"/>
              <a:gd name="connsiteY3" fmla="*/ 9987 h 10000"/>
              <a:gd name="connsiteX4" fmla="*/ 0 w 10061"/>
              <a:gd name="connsiteY4" fmla="*/ 10000 h 10000"/>
              <a:gd name="connsiteX0" fmla="*/ 0 w 10061"/>
              <a:gd name="connsiteY0" fmla="*/ 10000 h 10000"/>
              <a:gd name="connsiteX1" fmla="*/ 51 w 10061"/>
              <a:gd name="connsiteY1" fmla="*/ 13 h 10000"/>
              <a:gd name="connsiteX2" fmla="*/ 10061 w 10061"/>
              <a:gd name="connsiteY2" fmla="*/ 0 h 10000"/>
              <a:gd name="connsiteX3" fmla="*/ 6726 w 10061"/>
              <a:gd name="connsiteY3" fmla="*/ 9970 h 10000"/>
              <a:gd name="connsiteX4" fmla="*/ 0 w 10061"/>
              <a:gd name="connsiteY4" fmla="*/ 10000 h 10000"/>
              <a:gd name="connsiteX0" fmla="*/ 0 w 9890"/>
              <a:gd name="connsiteY0" fmla="*/ 9987 h 9987"/>
              <a:gd name="connsiteX1" fmla="*/ 51 w 9890"/>
              <a:gd name="connsiteY1" fmla="*/ 0 h 9987"/>
              <a:gd name="connsiteX2" fmla="*/ 9890 w 9890"/>
              <a:gd name="connsiteY2" fmla="*/ 4 h 9987"/>
              <a:gd name="connsiteX3" fmla="*/ 6726 w 9890"/>
              <a:gd name="connsiteY3" fmla="*/ 9957 h 9987"/>
              <a:gd name="connsiteX4" fmla="*/ 0 w 9890"/>
              <a:gd name="connsiteY4" fmla="*/ 9987 h 9987"/>
              <a:gd name="connsiteX0" fmla="*/ 0 w 9964"/>
              <a:gd name="connsiteY0" fmla="*/ 10026 h 10026"/>
              <a:gd name="connsiteX1" fmla="*/ 52 w 9964"/>
              <a:gd name="connsiteY1" fmla="*/ 26 h 10026"/>
              <a:gd name="connsiteX2" fmla="*/ 9964 w 9964"/>
              <a:gd name="connsiteY2" fmla="*/ 0 h 10026"/>
              <a:gd name="connsiteX3" fmla="*/ 6801 w 9964"/>
              <a:gd name="connsiteY3" fmla="*/ 9996 h 10026"/>
              <a:gd name="connsiteX4" fmla="*/ 0 w 9964"/>
              <a:gd name="connsiteY4" fmla="*/ 10026 h 10026"/>
              <a:gd name="connsiteX0" fmla="*/ 0 w 10000"/>
              <a:gd name="connsiteY0" fmla="*/ 10004 h 10004"/>
              <a:gd name="connsiteX1" fmla="*/ 34 w 10000"/>
              <a:gd name="connsiteY1" fmla="*/ 0 h 10004"/>
              <a:gd name="connsiteX2" fmla="*/ 10000 w 10000"/>
              <a:gd name="connsiteY2" fmla="*/ 4 h 10004"/>
              <a:gd name="connsiteX3" fmla="*/ 6826 w 10000"/>
              <a:gd name="connsiteY3" fmla="*/ 9974 h 10004"/>
              <a:gd name="connsiteX4" fmla="*/ 0 w 10000"/>
              <a:gd name="connsiteY4" fmla="*/ 10004 h 10004"/>
              <a:gd name="connsiteX0" fmla="*/ 0 w 10000"/>
              <a:gd name="connsiteY0" fmla="*/ 10004 h 10004"/>
              <a:gd name="connsiteX1" fmla="*/ 34 w 10000"/>
              <a:gd name="connsiteY1" fmla="*/ 0 h 10004"/>
              <a:gd name="connsiteX2" fmla="*/ 10000 w 10000"/>
              <a:gd name="connsiteY2" fmla="*/ 4 h 10004"/>
              <a:gd name="connsiteX3" fmla="*/ 6817 w 10000"/>
              <a:gd name="connsiteY3" fmla="*/ 9986 h 10004"/>
              <a:gd name="connsiteX4" fmla="*/ 0 w 10000"/>
              <a:gd name="connsiteY4" fmla="*/ 10004 h 10004"/>
              <a:gd name="connsiteX0" fmla="*/ 8 w 9972"/>
              <a:gd name="connsiteY0" fmla="*/ 9980 h 9986"/>
              <a:gd name="connsiteX1" fmla="*/ 6 w 9972"/>
              <a:gd name="connsiteY1" fmla="*/ 0 h 9986"/>
              <a:gd name="connsiteX2" fmla="*/ 9972 w 9972"/>
              <a:gd name="connsiteY2" fmla="*/ 4 h 9986"/>
              <a:gd name="connsiteX3" fmla="*/ 6789 w 9972"/>
              <a:gd name="connsiteY3" fmla="*/ 9986 h 9986"/>
              <a:gd name="connsiteX4" fmla="*/ 8 w 9972"/>
              <a:gd name="connsiteY4" fmla="*/ 9980 h 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2" h="9986">
                <a:moveTo>
                  <a:pt x="8" y="9980"/>
                </a:moveTo>
                <a:cubicBezTo>
                  <a:pt x="24" y="6656"/>
                  <a:pt x="-12" y="3324"/>
                  <a:pt x="6" y="0"/>
                </a:cubicBezTo>
                <a:lnTo>
                  <a:pt x="9972" y="4"/>
                </a:lnTo>
                <a:lnTo>
                  <a:pt x="6789" y="9986"/>
                </a:lnTo>
                <a:lnTo>
                  <a:pt x="8" y="998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 rot="720000">
            <a:off x="3838200" y="-451985"/>
            <a:ext cx="146845" cy="7827212"/>
          </a:xfrm>
          <a:prstGeom prst="rect">
            <a:avLst/>
          </a:prstGeom>
          <a:solidFill>
            <a:srgbClr val="CB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82" y="6202516"/>
            <a:ext cx="1127887" cy="488618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3300413" y="6497988"/>
            <a:ext cx="689106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/>
          <p:cNvCxnSpPr/>
          <p:nvPr/>
        </p:nvCxnSpPr>
        <p:spPr>
          <a:xfrm>
            <a:off x="11268489" y="6497988"/>
            <a:ext cx="107315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Pladsholder til tekst 2"/>
          <p:cNvSpPr>
            <a:spLocks noGrp="1"/>
          </p:cNvSpPr>
          <p:nvPr>
            <p:ph type="body" idx="1"/>
          </p:nvPr>
        </p:nvSpPr>
        <p:spPr>
          <a:xfrm>
            <a:off x="4601078" y="2541864"/>
            <a:ext cx="7128960" cy="216435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9139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82" y="6202516"/>
            <a:ext cx="1127887" cy="488618"/>
          </a:xfrm>
          <a:prstGeom prst="rect">
            <a:avLst/>
          </a:prstGeom>
        </p:spPr>
      </p:pic>
      <p:cxnSp>
        <p:nvCxnSpPr>
          <p:cNvPr id="24" name="Lige forbindelse 23"/>
          <p:cNvCxnSpPr/>
          <p:nvPr/>
        </p:nvCxnSpPr>
        <p:spPr>
          <a:xfrm>
            <a:off x="-109538" y="6497988"/>
            <a:ext cx="1030102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Lige forbindelse 24"/>
          <p:cNvCxnSpPr/>
          <p:nvPr/>
        </p:nvCxnSpPr>
        <p:spPr>
          <a:xfrm>
            <a:off x="11268489" y="6497988"/>
            <a:ext cx="107315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ladsholder til tekst 2"/>
          <p:cNvSpPr>
            <a:spLocks noGrp="1"/>
          </p:cNvSpPr>
          <p:nvPr>
            <p:ph type="body" idx="1"/>
          </p:nvPr>
        </p:nvSpPr>
        <p:spPr>
          <a:xfrm>
            <a:off x="838199" y="1887523"/>
            <a:ext cx="10545661" cy="314587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18207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29130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4706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BB80B02-078A-1E49-BF33-4A7C63FCC53C}" type="datetimeFigureOut">
              <a:rPr lang="da-DK" smtClean="0"/>
              <a:t>20.03.2025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47064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4706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CA1C6D40-5724-D243-BFC7-6E2618FCF7B7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82" y="6202516"/>
            <a:ext cx="1127887" cy="488618"/>
          </a:xfrm>
          <a:prstGeom prst="rect">
            <a:avLst/>
          </a:prstGeom>
        </p:spPr>
      </p:pic>
      <p:cxnSp>
        <p:nvCxnSpPr>
          <p:cNvPr id="11" name="Lige forbindelse 10"/>
          <p:cNvCxnSpPr/>
          <p:nvPr/>
        </p:nvCxnSpPr>
        <p:spPr>
          <a:xfrm>
            <a:off x="-109538" y="6497988"/>
            <a:ext cx="1030102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/>
          <p:cNvCxnSpPr/>
          <p:nvPr/>
        </p:nvCxnSpPr>
        <p:spPr>
          <a:xfrm>
            <a:off x="11268489" y="6497988"/>
            <a:ext cx="107315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3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82" y="6202516"/>
            <a:ext cx="1127887" cy="488618"/>
          </a:xfrm>
          <a:prstGeom prst="rect">
            <a:avLst/>
          </a:prstGeom>
        </p:spPr>
      </p:pic>
      <p:cxnSp>
        <p:nvCxnSpPr>
          <p:cNvPr id="6" name="Lige forbindelse 5"/>
          <p:cNvCxnSpPr/>
          <p:nvPr/>
        </p:nvCxnSpPr>
        <p:spPr>
          <a:xfrm>
            <a:off x="-109538" y="6497988"/>
            <a:ext cx="1030102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6"/>
          <p:cNvCxnSpPr/>
          <p:nvPr/>
        </p:nvCxnSpPr>
        <p:spPr>
          <a:xfrm>
            <a:off x="11268489" y="6497988"/>
            <a:ext cx="107315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188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8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Undertitel på lysbillede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CA1C6D40-5724-D243-BFC7-6E2618FCF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790251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d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Udmelding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CA1C6D40-5724-D243-BFC7-6E2618FCF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68805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på lysbille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43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Undertitel på lysbillede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CA1C6D40-5724-D243-BFC7-6E2618FCF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196956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Forfatter og dato</a:t>
            </a:r>
          </a:p>
        </p:txBody>
      </p:sp>
      <p:sp>
        <p:nvSpPr>
          <p:cNvPr id="1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Titel på præsentation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CA1C6D40-5724-D243-BFC7-6E2618FCF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938564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A4CDA-EDBE-F4C1-9603-9E814CADC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9A71936-C168-FEFC-9E8F-61E0819BD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9BEB06-1480-04A6-76A6-A59A7E2B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0B02-078A-1E49-BF33-4A7C63FCC53C}" type="datetimeFigureOut">
              <a:rPr lang="da-DK" smtClean="0"/>
              <a:t>20.03.2025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3555DBD-064A-37D4-0DCD-9A1958F8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FC2C073-24C3-EB98-E645-FA013708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6D40-5724-D243-BFC7-6E2618FCF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599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30222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rkdata.dk/dokumentatio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2A9E7DE-D177-F0B1-DC5F-955AB6AFB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API virksomheder</a:t>
            </a:r>
          </a:p>
        </p:txBody>
      </p:sp>
      <p:pic>
        <p:nvPicPr>
          <p:cNvPr id="8" name="Pladsholder til billede 7" descr="Et billede, der indeholder tekst, skærmbillede, Font/skrifttype, nummer/tal&#10;&#10;Indhold genereret af kunstig intelligens kan være forkert.">
            <a:extLst>
              <a:ext uri="{FF2B5EF4-FFF2-40B4-BE49-F238E27FC236}">
                <a16:creationId xmlns:a16="http://schemas.microsoft.com/office/drawing/2014/main" id="{5BADCB99-2E27-F884-59BC-6D73E347CC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229" b="5229"/>
          <a:stretch>
            <a:fillRect/>
          </a:stretch>
        </p:blipFill>
        <p:spPr/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A33ECDB-05CC-F5BA-33B4-0CCA3000F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Opret bruger på </a:t>
            </a:r>
            <a:r>
              <a:rPr lang="da-DK" dirty="0">
                <a:hlinkClick r:id="rId3"/>
              </a:rPr>
              <a:t>https://virkdata.dk/dokumentation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1885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3EF53EB-EC2A-C627-1047-C9044694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 7 – Få testet adgang til </a:t>
            </a:r>
            <a:r>
              <a:rPr lang="da-DK" dirty="0" err="1"/>
              <a:t>virk.dk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CE76ADB-5BCC-5954-447C-27CDD53D2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Lav et flow.</a:t>
            </a:r>
          </a:p>
          <a:p>
            <a:r>
              <a:rPr lang="da-DK" dirty="0"/>
              <a:t>API-en: https://</a:t>
            </a:r>
            <a:r>
              <a:rPr lang="da-DK" dirty="0" err="1"/>
              <a:t>virkdata.dk</a:t>
            </a:r>
            <a:r>
              <a:rPr lang="da-DK" dirty="0"/>
              <a:t>/</a:t>
            </a:r>
            <a:r>
              <a:rPr lang="da-DK" dirty="0" err="1"/>
              <a:t>api</a:t>
            </a:r>
            <a:r>
              <a:rPr lang="da-DK" dirty="0"/>
              <a:t>/?</a:t>
            </a:r>
            <a:r>
              <a:rPr lang="da-DK" dirty="0" err="1"/>
              <a:t>test_api</a:t>
            </a:r>
            <a:endParaRPr lang="da-DK" dirty="0"/>
          </a:p>
        </p:txBody>
      </p:sp>
      <p:pic>
        <p:nvPicPr>
          <p:cNvPr id="6" name="Opgave 7">
            <a:hlinkClick r:id="" action="ppaction://media"/>
            <a:extLst>
              <a:ext uri="{FF2B5EF4-FFF2-40B4-BE49-F238E27FC236}">
                <a16:creationId xmlns:a16="http://schemas.microsoft.com/office/drawing/2014/main" id="{173122C3-6224-DFAC-BD94-4A2EED462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7442" y="1622892"/>
            <a:ext cx="5312271" cy="4454388"/>
          </a:xfrm>
          <a:prstGeom prst="rect">
            <a:avLst/>
          </a:prstGeom>
        </p:spPr>
      </p:pic>
      <p:pic>
        <p:nvPicPr>
          <p:cNvPr id="8" name="Billede 7" descr="Et billede, der indeholder tekst, skærmbillede, software, nummer/tal&#10;&#10;Indhold genereret af kunstig intelligens kan være forkert.">
            <a:extLst>
              <a:ext uri="{FF2B5EF4-FFF2-40B4-BE49-F238E27FC236}">
                <a16:creationId xmlns:a16="http://schemas.microsoft.com/office/drawing/2014/main" id="{421D6A85-2692-9C0C-C7A5-C6323660A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18" y="2444601"/>
            <a:ext cx="5312271" cy="39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2660A1-4F94-C30E-DE23-0924F8D6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 8 – Slå et navn op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D6CF507-91DE-087B-229A-133F742B7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olidFill>
                  <a:srgbClr val="CE733D"/>
                </a:solidFill>
                <a:effectLst/>
              </a:rPr>
              <a:t>https</a:t>
            </a:r>
            <a:r>
              <a:rPr lang="da-DK" dirty="0">
                <a:solidFill>
                  <a:srgbClr val="666600"/>
                </a:solidFill>
                <a:effectLst/>
              </a:rPr>
              <a:t>:</a:t>
            </a:r>
            <a:r>
              <a:rPr lang="da-DK" dirty="0">
                <a:solidFill>
                  <a:srgbClr val="747474"/>
                </a:solidFill>
                <a:effectLst/>
              </a:rPr>
              <a:t>//</a:t>
            </a:r>
            <a:r>
              <a:rPr lang="da-DK" dirty="0" err="1">
                <a:solidFill>
                  <a:srgbClr val="747474"/>
                </a:solidFill>
                <a:effectLst/>
              </a:rPr>
              <a:t>virkdata.dk</a:t>
            </a:r>
            <a:r>
              <a:rPr lang="da-DK" dirty="0">
                <a:solidFill>
                  <a:srgbClr val="747474"/>
                </a:solidFill>
                <a:effectLst/>
              </a:rPr>
              <a:t>/</a:t>
            </a:r>
            <a:r>
              <a:rPr lang="da-DK" dirty="0" err="1">
                <a:solidFill>
                  <a:srgbClr val="747474"/>
                </a:solidFill>
                <a:effectLst/>
              </a:rPr>
              <a:t>api</a:t>
            </a:r>
            <a:r>
              <a:rPr lang="da-DK" dirty="0">
                <a:solidFill>
                  <a:srgbClr val="747474"/>
                </a:solidFill>
                <a:effectLst/>
              </a:rPr>
              <a:t>/?</a:t>
            </a:r>
            <a:r>
              <a:rPr lang="da-DK" dirty="0" err="1">
                <a:solidFill>
                  <a:srgbClr val="747474"/>
                </a:solidFill>
                <a:effectLst/>
              </a:rPr>
              <a:t>search</a:t>
            </a:r>
            <a:r>
              <a:rPr lang="da-DK" dirty="0">
                <a:solidFill>
                  <a:srgbClr val="747474"/>
                </a:solidFill>
                <a:effectLst/>
              </a:rPr>
              <a:t>=</a:t>
            </a:r>
            <a:r>
              <a:rPr lang="da-DK" dirty="0" err="1">
                <a:solidFill>
                  <a:srgbClr val="747474"/>
                </a:solidFill>
                <a:effectLst/>
              </a:rPr>
              <a:t>telia</a:t>
            </a:r>
            <a:endParaRPr lang="da-DK" dirty="0"/>
          </a:p>
        </p:txBody>
      </p:sp>
      <p:pic>
        <p:nvPicPr>
          <p:cNvPr id="5" name="Billede 4" descr="Et billede, der indeholder tekst, skærmbillede, software, nummer/tal&#10;&#10;Indhold genereret af kunstig intelligens kan være forkert.">
            <a:extLst>
              <a:ext uri="{FF2B5EF4-FFF2-40B4-BE49-F238E27FC236}">
                <a16:creationId xmlns:a16="http://schemas.microsoft.com/office/drawing/2014/main" id="{39EC8B37-E159-F96A-A8BC-7DDD0D49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966" y="1446879"/>
            <a:ext cx="6128931" cy="45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92278"/>
      </p:ext>
    </p:extLst>
  </p:cSld>
  <p:clrMapOvr>
    <a:masterClrMapping/>
  </p:clrMapOvr>
</p:sld>
</file>

<file path=ppt/theme/theme1.xml><?xml version="1.0" encoding="utf-8"?>
<a:theme xmlns:a="http://schemas.openxmlformats.org/drawingml/2006/main" name="DANIA">
  <a:themeElements>
    <a:clrScheme name="Dania">
      <a:dk1>
        <a:sysClr val="windowText" lastClr="000000"/>
      </a:dk1>
      <a:lt1>
        <a:sysClr val="window" lastClr="FFFFFF"/>
      </a:lt1>
      <a:dk2>
        <a:srgbClr val="CB142A"/>
      </a:dk2>
      <a:lt2>
        <a:srgbClr val="7F7F7F"/>
      </a:lt2>
      <a:accent1>
        <a:srgbClr val="D6DCE4"/>
      </a:accent1>
      <a:accent2>
        <a:srgbClr val="EF6374"/>
      </a:accent2>
      <a:accent3>
        <a:srgbClr val="A5A5A5"/>
      </a:accent3>
      <a:accent4>
        <a:srgbClr val="F7AFB8"/>
      </a:accent4>
      <a:accent5>
        <a:srgbClr val="F2F2F2"/>
      </a:accent5>
      <a:accent6>
        <a:srgbClr val="A5A5A5"/>
      </a:accent6>
      <a:hlink>
        <a:srgbClr val="E92B42"/>
      </a:hlink>
      <a:folHlink>
        <a:srgbClr val="44546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IA" id="{80C7E335-A67B-AA4E-B1F2-0FCABD606BE8}" vid="{8B28D059-2EE2-364F-AB14-37E821CB58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DANIA</Template>
  <TotalTime>35</TotalTime>
  <Words>57</Words>
  <Application>Microsoft Macintosh PowerPoint</Application>
  <PresentationFormat>Widescreen</PresentationFormat>
  <Paragraphs>7</Paragraphs>
  <Slides>3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</vt:i4>
      </vt:variant>
    </vt:vector>
  </HeadingPairs>
  <TitlesOfParts>
    <vt:vector size="7" baseType="lpstr">
      <vt:lpstr>Arial</vt:lpstr>
      <vt:lpstr>Calibri</vt:lpstr>
      <vt:lpstr>Helvetica Neue Medium</vt:lpstr>
      <vt:lpstr>DANIA</vt:lpstr>
      <vt:lpstr>API virksomheder</vt:lpstr>
      <vt:lpstr>Opgave 7 – Få testet adgang til virk.dk</vt:lpstr>
      <vt:lpstr>Opgave 8 – Slå et navn 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 størup</dc:creator>
  <cp:lastModifiedBy>Bo størup</cp:lastModifiedBy>
  <cp:revision>1</cp:revision>
  <dcterms:created xsi:type="dcterms:W3CDTF">2025-03-20T11:17:02Z</dcterms:created>
  <dcterms:modified xsi:type="dcterms:W3CDTF">2025-03-20T11:52:31Z</dcterms:modified>
</cp:coreProperties>
</file>