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6"/>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964D34-3FDF-8C46-9E10-829E6B3F101B}">
          <p14:sldIdLst>
            <p14:sldId id="256"/>
            <p14:sldId id="267"/>
            <p14:sldId id="268"/>
            <p14:sldId id="269"/>
            <p14:sldId id="270"/>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8"/>
    <p:restoredTop sz="94726"/>
  </p:normalViewPr>
  <p:slideViewPr>
    <p:cSldViewPr snapToGrid="0">
      <p:cViewPr varScale="1">
        <p:scale>
          <a:sx n="114" d="100"/>
          <a:sy n="114" d="100"/>
        </p:scale>
        <p:origin x="184"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BAA3-DEA0-E74D-980E-AECF182F76C3}" type="datetimeFigureOut">
              <a:rPr lang="da-DK" smtClean="0"/>
              <a:t>06.05.2026</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1622-6713-A448-9F90-A854D264BA6F}" type="slidenum">
              <a:rPr lang="da-DK" smtClean="0"/>
              <a:t>‹nr.›</a:t>
            </a:fld>
            <a:endParaRPr lang="da-DK"/>
          </a:p>
        </p:txBody>
      </p:sp>
    </p:spTree>
    <p:extLst>
      <p:ext uri="{BB962C8B-B14F-4D97-AF65-F5344CB8AC3E}">
        <p14:creationId xmlns:p14="http://schemas.microsoft.com/office/powerpoint/2010/main" val="21770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C701622-6713-A448-9F90-A854D264BA6F}" type="slidenum">
              <a:rPr lang="da-DK" smtClean="0"/>
              <a:t>4</a:t>
            </a:fld>
            <a:endParaRPr lang="da-DK"/>
          </a:p>
        </p:txBody>
      </p:sp>
    </p:spTree>
    <p:extLst>
      <p:ext uri="{BB962C8B-B14F-4D97-AF65-F5344CB8AC3E}">
        <p14:creationId xmlns:p14="http://schemas.microsoft.com/office/powerpoint/2010/main" val="434364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b="1" i="1">
                <a:solidFill>
                  <a:schemeClr val="bg1"/>
                </a:solidFill>
                <a:latin typeface="+mj-lt"/>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
        <p:nvSpPr>
          <p:cNvPr id="6" name="Pladsholder til tekst 5">
            <a:extLst>
              <a:ext uri="{FF2B5EF4-FFF2-40B4-BE49-F238E27FC236}">
                <a16:creationId xmlns:a16="http://schemas.microsoft.com/office/drawing/2014/main" id="{BBB749F8-46AB-465A-72F8-3199F3A2956E}"/>
              </a:ext>
            </a:extLst>
          </p:cNvPr>
          <p:cNvSpPr>
            <a:spLocks noGrp="1"/>
          </p:cNvSpPr>
          <p:nvPr>
            <p:ph type="body" sz="quarter" idx="10" hasCustomPrompt="1"/>
          </p:nvPr>
        </p:nvSpPr>
        <p:spPr>
          <a:xfrm>
            <a:off x="1524000" y="4280774"/>
            <a:ext cx="6184900" cy="622300"/>
          </a:xfrm>
        </p:spPr>
        <p:txBody>
          <a:bodyPr/>
          <a:lstStyle>
            <a:lvl1pPr marL="0" indent="0">
              <a:buNone/>
              <a:defRPr b="1">
                <a:solidFill>
                  <a:schemeClr val="bg1"/>
                </a:solidFill>
              </a:defRPr>
            </a:lvl1pPr>
          </a:lstStyle>
          <a:p>
            <a:pPr lvl="0"/>
            <a:r>
              <a:rPr lang="da-DK" dirty="0"/>
              <a:t>- Klik for at redigere teksttypografierne i masteren</a:t>
            </a:r>
          </a:p>
        </p:txBody>
      </p:sp>
    </p:spTree>
    <p:extLst>
      <p:ext uri="{BB962C8B-B14F-4D97-AF65-F5344CB8AC3E}">
        <p14:creationId xmlns:p14="http://schemas.microsoft.com/office/powerpoint/2010/main" val="2229952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orside">
    <p:bg>
      <p:bgPr>
        <a:solidFill>
          <a:srgbClr val="46BBB3"/>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a:spLocks noGrp="1" noRot="1" noMove="1" noResize="1" noEditPoints="1" noAdjustHandles="1" noChangeArrowheads="1" noChangeShapeType="1"/>
          </p:cNvSpPr>
          <p:nvPr/>
        </p:nvSpPr>
        <p:spPr>
          <a:xfrm>
            <a:off x="0" y="0"/>
            <a:ext cx="12192000" cy="6858000"/>
          </a:xfrm>
          <a:prstGeom prst="rect">
            <a:avLst/>
          </a:prstGeom>
          <a:solidFill>
            <a:srgbClr val="46BB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E6CCE8B-1CC1-7AEB-A784-71DC2CB620DF}"/>
              </a:ext>
            </a:extLst>
          </p:cNvPr>
          <p:cNvSpPr>
            <a:spLocks noGrp="1"/>
          </p:cNvSpPr>
          <p:nvPr>
            <p:ph type="ctrTitle" hasCustomPrompt="1"/>
          </p:nvPr>
        </p:nvSpPr>
        <p:spPr>
          <a:xfrm>
            <a:off x="1524000" y="1441937"/>
            <a:ext cx="9144000" cy="2836985"/>
          </a:xfrm>
        </p:spPr>
        <p:txBody>
          <a:bodyPr anchor="ctr">
            <a:normAutofit/>
          </a:bodyPr>
          <a:lstStyle>
            <a:lvl1pPr algn="l">
              <a:defRPr sz="4000">
                <a:solidFill>
                  <a:schemeClr val="bg1"/>
                </a:solidFill>
              </a:defRPr>
            </a:lvl1pPr>
          </a:lstStyle>
          <a:p>
            <a:r>
              <a:rPr lang="da-DK" dirty="0"/>
              <a:t>Overgangsslide</a:t>
            </a:r>
          </a:p>
        </p:txBody>
      </p:sp>
      <p:pic>
        <p:nvPicPr>
          <p:cNvPr id="4" name="Grafik 3">
            <a:extLst>
              <a:ext uri="{FF2B5EF4-FFF2-40B4-BE49-F238E27FC236}">
                <a16:creationId xmlns:a16="http://schemas.microsoft.com/office/drawing/2014/main" id="{5FEA302E-70CF-67DF-7545-0AF896D3515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pic>
        <p:nvPicPr>
          <p:cNvPr id="12" name="Billede 11" descr="Et billede, der indeholder cirkel&#10;&#10;Automatisk genereret beskrivelse">
            <a:extLst>
              <a:ext uri="{FF2B5EF4-FFF2-40B4-BE49-F238E27FC236}">
                <a16:creationId xmlns:a16="http://schemas.microsoft.com/office/drawing/2014/main" id="{9503E7AE-EDAB-7041-526E-340AD319808B}"/>
              </a:ext>
            </a:extLst>
          </p:cNvPr>
          <p:cNvPicPr>
            <a:picLocks noChangeAspect="1"/>
          </p:cNvPicPr>
          <p:nvPr/>
        </p:nvPicPr>
        <p:blipFill>
          <a:blip r:embed="rId3">
            <a:alphaModFix amt="20000"/>
          </a:blip>
          <a:stretch>
            <a:fillRect/>
          </a:stretch>
        </p:blipFill>
        <p:spPr>
          <a:xfrm>
            <a:off x="677021" y="-499403"/>
            <a:ext cx="4125186" cy="4125186"/>
          </a:xfrm>
          <a:prstGeom prst="rect">
            <a:avLst/>
          </a:prstGeom>
        </p:spPr>
      </p:pic>
      <p:pic>
        <p:nvPicPr>
          <p:cNvPr id="13" name="Billede 12" descr="Et billede, der indeholder cirkel&#10;&#10;Automatisk genereret beskrivelse">
            <a:extLst>
              <a:ext uri="{FF2B5EF4-FFF2-40B4-BE49-F238E27FC236}">
                <a16:creationId xmlns:a16="http://schemas.microsoft.com/office/drawing/2014/main" id="{63F5B3C5-AF08-8D6E-61CD-75BA687A6A00}"/>
              </a:ext>
            </a:extLst>
          </p:cNvPr>
          <p:cNvPicPr>
            <a:picLocks noChangeAspect="1"/>
          </p:cNvPicPr>
          <p:nvPr/>
        </p:nvPicPr>
        <p:blipFill>
          <a:blip r:embed="rId3">
            <a:alphaModFix amt="20000"/>
          </a:blip>
          <a:stretch>
            <a:fillRect/>
          </a:stretch>
        </p:blipFill>
        <p:spPr>
          <a:xfrm>
            <a:off x="4236812" y="5966618"/>
            <a:ext cx="1859188" cy="1859188"/>
          </a:xfrm>
          <a:prstGeom prst="rect">
            <a:avLst/>
          </a:prstGeom>
        </p:spPr>
      </p:pic>
      <p:pic>
        <p:nvPicPr>
          <p:cNvPr id="14" name="Billede 13" descr="Et billede, der indeholder cirkel&#10;&#10;Automatisk genereret beskrivelse">
            <a:extLst>
              <a:ext uri="{FF2B5EF4-FFF2-40B4-BE49-F238E27FC236}">
                <a16:creationId xmlns:a16="http://schemas.microsoft.com/office/drawing/2014/main" id="{29F98D23-F757-6EBB-3BA3-9C3D6D560F72}"/>
              </a:ext>
            </a:extLst>
          </p:cNvPr>
          <p:cNvPicPr>
            <a:picLocks noChangeAspect="1"/>
          </p:cNvPicPr>
          <p:nvPr/>
        </p:nvPicPr>
        <p:blipFill>
          <a:blip r:embed="rId3">
            <a:alphaModFix amt="20000"/>
          </a:blip>
          <a:stretch>
            <a:fillRect/>
          </a:stretch>
        </p:blipFill>
        <p:spPr>
          <a:xfrm>
            <a:off x="8501738" y="2971875"/>
            <a:ext cx="653908" cy="653908"/>
          </a:xfrm>
          <a:prstGeom prst="rect">
            <a:avLst/>
          </a:prstGeom>
        </p:spPr>
      </p:pic>
    </p:spTree>
    <p:extLst>
      <p:ext uri="{BB962C8B-B14F-4D97-AF65-F5344CB8AC3E}">
        <p14:creationId xmlns:p14="http://schemas.microsoft.com/office/powerpoint/2010/main" val="10088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obbelt flerfarvet">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rgbClr val="46BB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A904B5F-824F-7BF4-D5E3-634C848D44D9}"/>
              </a:ext>
            </a:extLst>
          </p:cNvPr>
          <p:cNvSpPr/>
          <p:nvPr/>
        </p:nvSpPr>
        <p:spPr>
          <a:xfrm>
            <a:off x="0" y="0"/>
            <a:ext cx="6096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1"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9858E64C-55AB-CA73-7C51-F22478ED05AB}"/>
              </a:ext>
            </a:extLst>
          </p:cNvPr>
          <p:cNvSpPr>
            <a:spLocks noGrp="1"/>
          </p:cNvSpPr>
          <p:nvPr>
            <p:ph type="ftr" sz="quarter" idx="11"/>
          </p:nvPr>
        </p:nvSpPr>
        <p:spPr>
          <a:xfrm>
            <a:off x="6834554" y="861176"/>
            <a:ext cx="4768934" cy="689459"/>
          </a:xfrm>
        </p:spPr>
        <p:txBody>
          <a:bodyPr/>
          <a:lstStyle>
            <a:lvl1pPr algn="l">
              <a:defRPr sz="4000" b="1" i="1">
                <a:solidFill>
                  <a:srgbClr val="00454E"/>
                </a:solidFill>
                <a:latin typeface="Proxima Nova Alt Rg" panose="02000506030000020004" pitchFamily="2" charset="77"/>
              </a:defRPr>
            </a:lvl1pPr>
          </a:lstStyle>
          <a:p>
            <a:r>
              <a:rPr lang="da-DK" dirty="0">
                <a:latin typeface="+mj-lt"/>
              </a:rPr>
              <a:t>Overskrift</a:t>
            </a:r>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spTree>
    <p:extLst>
      <p:ext uri="{BB962C8B-B14F-4D97-AF65-F5344CB8AC3E}">
        <p14:creationId xmlns:p14="http://schemas.microsoft.com/office/powerpoint/2010/main" val="197076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a:stretch/>
        </p:blipFill>
        <p:spPr>
          <a:xfrm>
            <a:off x="0"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820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l="146" t="11559" r="146" b="477"/>
          <a:stretch>
            <a:fillRect/>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255044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12500" b="12500"/>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6095999"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790111"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790112"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133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14464" b="1180"/>
          <a:stretch>
            <a:fillRect/>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108732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7848" b="7848"/>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94112"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94113" y="1746739"/>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15791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Dobbelt flerfarvet">
    <p:bg>
      <p:bgPr>
        <a:solidFill>
          <a:srgbClr val="CAE4E4"/>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AE3788-B258-D1C6-BA30-8BE796D37069}"/>
              </a:ext>
            </a:extLst>
          </p:cNvPr>
          <p:cNvPicPr>
            <a:picLocks noChangeAspect="1"/>
          </p:cNvPicPr>
          <p:nvPr/>
        </p:nvPicPr>
        <p:blipFill>
          <a:blip r:embed="rId2"/>
          <a:srcRect t="8114" b="8114"/>
          <a:stretch/>
        </p:blipFill>
        <p:spPr>
          <a:xfrm>
            <a:off x="1" y="0"/>
            <a:ext cx="12191999" cy="6858000"/>
          </a:xfrm>
          <a:prstGeom prst="rect">
            <a:avLst/>
          </a:prstGeom>
        </p:spPr>
      </p:pic>
      <p:sp>
        <p:nvSpPr>
          <p:cNvPr id="10" name="Rektangel 9">
            <a:extLst>
              <a:ext uri="{FF2B5EF4-FFF2-40B4-BE49-F238E27FC236}">
                <a16:creationId xmlns:a16="http://schemas.microsoft.com/office/drawing/2014/main" id="{8BB17A23-BD18-0327-FDA0-C8D53050E464}"/>
              </a:ext>
            </a:extLst>
          </p:cNvPr>
          <p:cNvSpPr/>
          <p:nvPr/>
        </p:nvSpPr>
        <p:spPr>
          <a:xfrm>
            <a:off x="6095999" y="0"/>
            <a:ext cx="6096000" cy="6858000"/>
          </a:xfrm>
          <a:prstGeom prst="rect">
            <a:avLst/>
          </a:prstGeom>
          <a:solidFill>
            <a:srgbClr val="00454E">
              <a:alpha val="669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6742487"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6742487" y="1793631"/>
            <a:ext cx="4437184"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9" name="Tekstfelt 18">
            <a:extLst>
              <a:ext uri="{FF2B5EF4-FFF2-40B4-BE49-F238E27FC236}">
                <a16:creationId xmlns:a16="http://schemas.microsoft.com/office/drawing/2014/main" id="{118B28DF-5D4E-3459-2071-EDD0051ACBA9}"/>
              </a:ext>
            </a:extLst>
          </p:cNvPr>
          <p:cNvSpPr txBox="1"/>
          <p:nvPr/>
        </p:nvSpPr>
        <p:spPr>
          <a:xfrm>
            <a:off x="7471317" y="223024"/>
            <a:ext cx="3546088" cy="1170878"/>
          </a:xfrm>
          <a:prstGeom prst="rect">
            <a:avLst/>
          </a:prstGeom>
        </p:spPr>
        <p:txBody>
          <a:bodyPr vert="horz" wrap="square" lIns="91440" tIns="45720" rIns="91440" bIns="45720" rtlCol="0" anchor="t">
            <a:normAutofit/>
          </a:bodyPr>
          <a:lstStyle/>
          <a:p>
            <a:pPr algn="l"/>
            <a:endParaRPr lang="da-DK" dirty="0"/>
          </a:p>
        </p:txBody>
      </p:sp>
      <p:sp>
        <p:nvSpPr>
          <p:cNvPr id="24" name="Pladsholder til dato 3">
            <a:extLst>
              <a:ext uri="{FF2B5EF4-FFF2-40B4-BE49-F238E27FC236}">
                <a16:creationId xmlns:a16="http://schemas.microsoft.com/office/drawing/2014/main" id="{BFB65A3F-5E57-B787-82EE-AA6CBBBCEB16}"/>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grpSp>
        <p:nvGrpSpPr>
          <p:cNvPr id="12" name="Gruppe 11">
            <a:extLst>
              <a:ext uri="{FF2B5EF4-FFF2-40B4-BE49-F238E27FC236}">
                <a16:creationId xmlns:a16="http://schemas.microsoft.com/office/drawing/2014/main" id="{0AA77183-4C1F-908F-C762-AA5137B7E575}"/>
              </a:ext>
            </a:extLst>
          </p:cNvPr>
          <p:cNvGrpSpPr/>
          <p:nvPr/>
        </p:nvGrpSpPr>
        <p:grpSpPr>
          <a:xfrm>
            <a:off x="6140762" y="-554748"/>
            <a:ext cx="5801193" cy="596503"/>
            <a:chOff x="6140762" y="-956267"/>
            <a:chExt cx="5801193" cy="599607"/>
          </a:xfrm>
        </p:grpSpPr>
        <p:sp>
          <p:nvSpPr>
            <p:cNvPr id="13" name="Tekstfelt 4">
              <a:extLst>
                <a:ext uri="{FF2B5EF4-FFF2-40B4-BE49-F238E27FC236}">
                  <a16:creationId xmlns:a16="http://schemas.microsoft.com/office/drawing/2014/main" id="{848787CD-96C9-63B5-729E-14A4D3C2BDD4}"/>
                </a:ext>
              </a:extLst>
            </p:cNvPr>
            <p:cNvSpPr txBox="1"/>
            <p:nvPr/>
          </p:nvSpPr>
          <p:spPr>
            <a:xfrm>
              <a:off x="6140762" y="-956267"/>
              <a:ext cx="5801193" cy="599607"/>
            </a:xfrm>
            <a:prstGeom prst="rect">
              <a:avLst/>
            </a:prstGeom>
          </p:spPr>
          <p:txBody>
            <a:bodyPr vert="horz" wrap="square" lIns="91440" tIns="45720" rIns="91440" bIns="45720" rtlCol="0" anchor="t">
              <a:normAutofit/>
            </a:bodyPr>
            <a:lstStyle/>
            <a:p>
              <a:r>
                <a:rPr lang="da-DK" sz="800" dirty="0">
                  <a:effectLst/>
                  <a:latin typeface="Helvetica" pitchFamily="2" charset="0"/>
                </a:rPr>
                <a:t>På </a:t>
              </a:r>
              <a:r>
                <a:rPr lang="da-DK" sz="800" dirty="0" err="1">
                  <a:effectLst/>
                  <a:latin typeface="Helvetica" pitchFamily="2" charset="0"/>
                </a:rPr>
                <a:t>windows</a:t>
              </a:r>
              <a:r>
                <a:rPr lang="da-DK" sz="800"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effectLst/>
                  <a:latin typeface="Helvetica" pitchFamily="2" charset="0"/>
                </a:rPr>
                <a:t>For at skifte billede: Højreklik på billedet &gt; vælg ”skift billede”</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højre/venstre), Forskudt Y (flyt billedet op og ned)</a:t>
              </a:r>
            </a:p>
          </p:txBody>
        </p:sp>
        <p:pic>
          <p:nvPicPr>
            <p:cNvPr id="16" name="Billede 11">
              <a:extLst>
                <a:ext uri="{FF2B5EF4-FFF2-40B4-BE49-F238E27FC236}">
                  <a16:creationId xmlns:a16="http://schemas.microsoft.com/office/drawing/2014/main" id="{B6C6245F-3B52-E8DA-985A-33CA8E1240A5}"/>
                </a:ext>
              </a:extLst>
            </p:cNvPr>
            <p:cNvPicPr>
              <a:picLocks noChangeAspect="1"/>
            </p:cNvPicPr>
            <p:nvPr/>
          </p:nvPicPr>
          <p:blipFill>
            <a:blip r:embed="rId3"/>
            <a:srcRect/>
            <a:stretch/>
          </p:blipFill>
          <p:spPr>
            <a:xfrm>
              <a:off x="10989400" y="-634567"/>
              <a:ext cx="117475" cy="90776"/>
            </a:xfrm>
            <a:prstGeom prst="rect">
              <a:avLst/>
            </a:prstGeom>
          </p:spPr>
        </p:pic>
      </p:grpSp>
      <p:sp>
        <p:nvSpPr>
          <p:cNvPr id="4" name="Pladsholder til tekst 3">
            <a:extLst>
              <a:ext uri="{FF2B5EF4-FFF2-40B4-BE49-F238E27FC236}">
                <a16:creationId xmlns:a16="http://schemas.microsoft.com/office/drawing/2014/main" id="{C6102365-F03E-36FA-4739-4B9DEE9B8E68}"/>
              </a:ext>
            </a:extLst>
          </p:cNvPr>
          <p:cNvSpPr>
            <a:spLocks noGrp="1"/>
          </p:cNvSpPr>
          <p:nvPr>
            <p:ph type="body" sz="quarter" idx="14" hasCustomPrompt="1"/>
          </p:nvPr>
        </p:nvSpPr>
        <p:spPr>
          <a:xfrm>
            <a:off x="10666413" y="5618163"/>
            <a:ext cx="941387" cy="708025"/>
          </a:xfrm>
          <a:blipFill>
            <a:blip r:embed="rId4"/>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06563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illede med grøn baggrun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B0546A60-DDAD-E3A7-2986-C7BC19BC0F79}"/>
              </a:ext>
            </a:extLst>
          </p:cNvPr>
          <p:cNvSpPr>
            <a:spLocks noGrp="1" noChangeAspect="1"/>
          </p:cNvSpPr>
          <p:nvPr>
            <p:ph type="pic" sz="quarter" idx="13"/>
          </p:nvPr>
        </p:nvSpPr>
        <p:spPr>
          <a:xfrm>
            <a:off x="2" y="0"/>
            <a:ext cx="12191999" cy="6858000"/>
          </a:xfrm>
          <a:custGeom>
            <a:avLst/>
            <a:gdLst>
              <a:gd name="connsiteX0" fmla="*/ 11261881 w 12191999"/>
              <a:gd name="connsiteY0" fmla="*/ 5858568 h 6858000"/>
              <a:gd name="connsiteX1" fmla="*/ 11170653 w 12191999"/>
              <a:gd name="connsiteY1" fmla="*/ 5877006 h 6858000"/>
              <a:gd name="connsiteX2" fmla="*/ 11067610 w 12191999"/>
              <a:gd name="connsiteY2" fmla="*/ 5961920 h 6858000"/>
              <a:gd name="connsiteX3" fmla="*/ 11027572 w 12191999"/>
              <a:gd name="connsiteY3" fmla="*/ 6093077 h 6858000"/>
              <a:gd name="connsiteX4" fmla="*/ 11045994 w 12191999"/>
              <a:gd name="connsiteY4" fmla="*/ 6184382 h 6858000"/>
              <a:gd name="connsiteX5" fmla="*/ 11130836 w 12191999"/>
              <a:gd name="connsiteY5" fmla="*/ 6287513 h 6858000"/>
              <a:gd name="connsiteX6" fmla="*/ 11261881 w 12191999"/>
              <a:gd name="connsiteY6" fmla="*/ 6327585 h 6858000"/>
              <a:gd name="connsiteX7" fmla="*/ 11261881 w 12191999"/>
              <a:gd name="connsiteY7" fmla="*/ 6275590 h 6858000"/>
              <a:gd name="connsiteX8" fmla="*/ 11261881 w 12191999"/>
              <a:gd name="connsiteY8" fmla="*/ 6223545 h 6858000"/>
              <a:gd name="connsiteX9" fmla="*/ 11261856 w 12191999"/>
              <a:gd name="connsiteY9" fmla="*/ 6223545 h 6858000"/>
              <a:gd name="connsiteX10" fmla="*/ 11211109 w 12191999"/>
              <a:gd name="connsiteY10" fmla="*/ 6213318 h 6858000"/>
              <a:gd name="connsiteX11" fmla="*/ 11153704 w 12191999"/>
              <a:gd name="connsiteY11" fmla="*/ 6165969 h 6858000"/>
              <a:gd name="connsiteX12" fmla="*/ 11131475 w 12191999"/>
              <a:gd name="connsiteY12" fmla="*/ 6093052 h 6858000"/>
              <a:gd name="connsiteX13" fmla="*/ 11141693 w 12191999"/>
              <a:gd name="connsiteY13" fmla="*/ 6042261 h 6858000"/>
              <a:gd name="connsiteX14" fmla="*/ 11189002 w 12191999"/>
              <a:gd name="connsiteY14" fmla="*/ 5984808 h 6858000"/>
              <a:gd name="connsiteX15" fmla="*/ 11261881 w 12191999"/>
              <a:gd name="connsiteY15" fmla="*/ 5962559 h 6858000"/>
              <a:gd name="connsiteX16" fmla="*/ 11388283 w 12191999"/>
              <a:gd name="connsiteY16" fmla="*/ 5858543 h 6858000"/>
              <a:gd name="connsiteX17" fmla="*/ 11388283 w 12191999"/>
              <a:gd name="connsiteY17" fmla="*/ 6091921 h 6858000"/>
              <a:gd name="connsiteX18" fmla="*/ 11406877 w 12191999"/>
              <a:gd name="connsiteY18" fmla="*/ 6183940 h 6858000"/>
              <a:gd name="connsiteX19" fmla="*/ 11492407 w 12191999"/>
              <a:gd name="connsiteY19" fmla="*/ 6287906 h 6858000"/>
              <a:gd name="connsiteX20" fmla="*/ 11621830 w 12191999"/>
              <a:gd name="connsiteY20" fmla="*/ 6328273 h 6858000"/>
              <a:gd name="connsiteX21" fmla="*/ 11621830 w 12191999"/>
              <a:gd name="connsiteY21" fmla="*/ 6224258 h 6858000"/>
              <a:gd name="connsiteX22" fmla="*/ 11573023 w 12191999"/>
              <a:gd name="connsiteY22" fmla="*/ 6213932 h 6858000"/>
              <a:gd name="connsiteX23" fmla="*/ 11514759 w 12191999"/>
              <a:gd name="connsiteY23" fmla="*/ 6165895 h 6858000"/>
              <a:gd name="connsiteX24" fmla="*/ 11492186 w 12191999"/>
              <a:gd name="connsiteY24" fmla="*/ 6091896 h 6858000"/>
              <a:gd name="connsiteX25" fmla="*/ 11492186 w 12191999"/>
              <a:gd name="connsiteY25" fmla="*/ 5858543 h 6858000"/>
              <a:gd name="connsiteX26" fmla="*/ 10663029 w 12191999"/>
              <a:gd name="connsiteY26" fmla="*/ 5620396 h 6858000"/>
              <a:gd name="connsiteX27" fmla="*/ 10681451 w 12191999"/>
              <a:gd name="connsiteY27" fmla="*/ 5711702 h 6858000"/>
              <a:gd name="connsiteX28" fmla="*/ 10766293 w 12191999"/>
              <a:gd name="connsiteY28" fmla="*/ 5814832 h 6858000"/>
              <a:gd name="connsiteX29" fmla="*/ 10897338 w 12191999"/>
              <a:gd name="connsiteY29" fmla="*/ 5854905 h 6858000"/>
              <a:gd name="connsiteX30" fmla="*/ 10988566 w 12191999"/>
              <a:gd name="connsiteY30" fmla="*/ 5836467 h 6858000"/>
              <a:gd name="connsiteX31" fmla="*/ 11091609 w 12191999"/>
              <a:gd name="connsiteY31" fmla="*/ 5751553 h 6858000"/>
              <a:gd name="connsiteX32" fmla="*/ 11131647 w 12191999"/>
              <a:gd name="connsiteY32" fmla="*/ 5620396 h 6858000"/>
              <a:gd name="connsiteX33" fmla="*/ 11079695 w 12191999"/>
              <a:gd name="connsiteY33" fmla="*/ 5620396 h 6858000"/>
              <a:gd name="connsiteX34" fmla="*/ 11027744 w 12191999"/>
              <a:gd name="connsiteY34" fmla="*/ 5620396 h 6858000"/>
              <a:gd name="connsiteX35" fmla="*/ 11017526 w 12191999"/>
              <a:gd name="connsiteY35" fmla="*/ 5671187 h 6858000"/>
              <a:gd name="connsiteX36" fmla="*/ 10970217 w 12191999"/>
              <a:gd name="connsiteY36" fmla="*/ 5728640 h 6858000"/>
              <a:gd name="connsiteX37" fmla="*/ 10897362 w 12191999"/>
              <a:gd name="connsiteY37" fmla="*/ 5750889 h 6858000"/>
              <a:gd name="connsiteX38" fmla="*/ 10846615 w 12191999"/>
              <a:gd name="connsiteY38" fmla="*/ 5740662 h 6858000"/>
              <a:gd name="connsiteX39" fmla="*/ 10789210 w 12191999"/>
              <a:gd name="connsiteY39" fmla="*/ 5693313 h 6858000"/>
              <a:gd name="connsiteX40" fmla="*/ 10766981 w 12191999"/>
              <a:gd name="connsiteY40" fmla="*/ 5620396 h 6858000"/>
              <a:gd name="connsiteX41" fmla="*/ 0 w 12191999"/>
              <a:gd name="connsiteY41" fmla="*/ 0 h 6858000"/>
              <a:gd name="connsiteX42" fmla="*/ 12191999 w 12191999"/>
              <a:gd name="connsiteY42" fmla="*/ 0 h 6858000"/>
              <a:gd name="connsiteX43" fmla="*/ 12191999 w 12191999"/>
              <a:gd name="connsiteY43" fmla="*/ 6858000 h 6858000"/>
              <a:gd name="connsiteX44" fmla="*/ 0 w 12191999"/>
              <a:gd name="connsiteY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1999" h="6858000">
                <a:moveTo>
                  <a:pt x="11261881" y="5858568"/>
                </a:moveTo>
                <a:cubicBezTo>
                  <a:pt x="11229678" y="5858568"/>
                  <a:pt x="11198729" y="5865132"/>
                  <a:pt x="11170653" y="5877006"/>
                </a:cubicBezTo>
                <a:cubicBezTo>
                  <a:pt x="11128527" y="5894854"/>
                  <a:pt x="11092861" y="5924503"/>
                  <a:pt x="11067610" y="5961920"/>
                </a:cubicBezTo>
                <a:cubicBezTo>
                  <a:pt x="11042359" y="5999288"/>
                  <a:pt x="11027547" y="6044670"/>
                  <a:pt x="11027572" y="6093077"/>
                </a:cubicBezTo>
                <a:cubicBezTo>
                  <a:pt x="11027572" y="6125307"/>
                  <a:pt x="11034130" y="6156283"/>
                  <a:pt x="11045994" y="6184382"/>
                </a:cubicBezTo>
                <a:cubicBezTo>
                  <a:pt x="11063827" y="6226544"/>
                  <a:pt x="11093451" y="6262241"/>
                  <a:pt x="11130836" y="6287513"/>
                </a:cubicBezTo>
                <a:cubicBezTo>
                  <a:pt x="11168172" y="6312786"/>
                  <a:pt x="11213516" y="6327610"/>
                  <a:pt x="11261881" y="6327585"/>
                </a:cubicBezTo>
                <a:lnTo>
                  <a:pt x="11261881" y="6275590"/>
                </a:lnTo>
                <a:lnTo>
                  <a:pt x="11261881" y="6223545"/>
                </a:lnTo>
                <a:lnTo>
                  <a:pt x="11261856" y="6223545"/>
                </a:lnTo>
                <a:cubicBezTo>
                  <a:pt x="11243704" y="6223545"/>
                  <a:pt x="11226682" y="6219882"/>
                  <a:pt x="11211109" y="6213318"/>
                </a:cubicBezTo>
                <a:cubicBezTo>
                  <a:pt x="11187774" y="6203460"/>
                  <a:pt x="11167754" y="6186841"/>
                  <a:pt x="11153704" y="6165969"/>
                </a:cubicBezTo>
                <a:cubicBezTo>
                  <a:pt x="11139630" y="6145072"/>
                  <a:pt x="11131499" y="6120242"/>
                  <a:pt x="11131475" y="6093052"/>
                </a:cubicBezTo>
                <a:cubicBezTo>
                  <a:pt x="11131475" y="6074884"/>
                  <a:pt x="11135134" y="6057848"/>
                  <a:pt x="11141693" y="6042261"/>
                </a:cubicBezTo>
                <a:cubicBezTo>
                  <a:pt x="11151543" y="6018906"/>
                  <a:pt x="11168147" y="5998870"/>
                  <a:pt x="11189002" y="5984808"/>
                </a:cubicBezTo>
                <a:cubicBezTo>
                  <a:pt x="11209880" y="5970721"/>
                  <a:pt x="11234689" y="5962584"/>
                  <a:pt x="11261881" y="5962559"/>
                </a:cubicBezTo>
                <a:close/>
                <a:moveTo>
                  <a:pt x="11388283" y="5858543"/>
                </a:moveTo>
                <a:lnTo>
                  <a:pt x="11388283" y="6091921"/>
                </a:lnTo>
                <a:cubicBezTo>
                  <a:pt x="11388283" y="6124397"/>
                  <a:pt x="11394891" y="6155643"/>
                  <a:pt x="11406877" y="6183940"/>
                </a:cubicBezTo>
                <a:cubicBezTo>
                  <a:pt x="11424858" y="6226446"/>
                  <a:pt x="11454727" y="6262437"/>
                  <a:pt x="11492407" y="6287906"/>
                </a:cubicBezTo>
                <a:cubicBezTo>
                  <a:pt x="11529350" y="6312933"/>
                  <a:pt x="11574104" y="6327732"/>
                  <a:pt x="11621830" y="6328273"/>
                </a:cubicBezTo>
                <a:lnTo>
                  <a:pt x="11621830" y="6224258"/>
                </a:lnTo>
                <a:cubicBezTo>
                  <a:pt x="11604440" y="6223913"/>
                  <a:pt x="11588056" y="6220300"/>
                  <a:pt x="11573023" y="6213932"/>
                </a:cubicBezTo>
                <a:cubicBezTo>
                  <a:pt x="11549344" y="6203926"/>
                  <a:pt x="11529055" y="6187062"/>
                  <a:pt x="11514759" y="6165895"/>
                </a:cubicBezTo>
                <a:cubicBezTo>
                  <a:pt x="11500488" y="6144703"/>
                  <a:pt x="11492210" y="6119504"/>
                  <a:pt x="11492186" y="6091896"/>
                </a:cubicBezTo>
                <a:lnTo>
                  <a:pt x="11492186" y="5858543"/>
                </a:lnTo>
                <a:close/>
                <a:moveTo>
                  <a:pt x="10663029" y="5620396"/>
                </a:moveTo>
                <a:cubicBezTo>
                  <a:pt x="10663029" y="5652626"/>
                  <a:pt x="10669587" y="5683602"/>
                  <a:pt x="10681451" y="5711702"/>
                </a:cubicBezTo>
                <a:cubicBezTo>
                  <a:pt x="10699284" y="5753864"/>
                  <a:pt x="10728932" y="5789560"/>
                  <a:pt x="10766293" y="5814832"/>
                </a:cubicBezTo>
                <a:cubicBezTo>
                  <a:pt x="10803629" y="5840105"/>
                  <a:pt x="10848973" y="5854929"/>
                  <a:pt x="10897338" y="5854905"/>
                </a:cubicBezTo>
                <a:cubicBezTo>
                  <a:pt x="10929540" y="5854905"/>
                  <a:pt x="10960490" y="5848341"/>
                  <a:pt x="10988566" y="5836467"/>
                </a:cubicBezTo>
                <a:cubicBezTo>
                  <a:pt x="11030692" y="5818618"/>
                  <a:pt x="11066358" y="5788970"/>
                  <a:pt x="11091609" y="5751553"/>
                </a:cubicBezTo>
                <a:cubicBezTo>
                  <a:pt x="11116860" y="5714185"/>
                  <a:pt x="11131671" y="5668802"/>
                  <a:pt x="11131647" y="5620396"/>
                </a:cubicBezTo>
                <a:lnTo>
                  <a:pt x="11079695" y="5620396"/>
                </a:lnTo>
                <a:lnTo>
                  <a:pt x="11027744" y="5620396"/>
                </a:lnTo>
                <a:cubicBezTo>
                  <a:pt x="11027744" y="5638564"/>
                  <a:pt x="11024084" y="5655601"/>
                  <a:pt x="11017526" y="5671187"/>
                </a:cubicBezTo>
                <a:cubicBezTo>
                  <a:pt x="11007676" y="5694542"/>
                  <a:pt x="10991071" y="5714578"/>
                  <a:pt x="10970217" y="5728640"/>
                </a:cubicBezTo>
                <a:cubicBezTo>
                  <a:pt x="10949338" y="5742727"/>
                  <a:pt x="10924529" y="5750864"/>
                  <a:pt x="10897362" y="5750889"/>
                </a:cubicBezTo>
                <a:cubicBezTo>
                  <a:pt x="10879210" y="5750889"/>
                  <a:pt x="10862188" y="5747226"/>
                  <a:pt x="10846615" y="5740662"/>
                </a:cubicBezTo>
                <a:cubicBezTo>
                  <a:pt x="10823280" y="5730804"/>
                  <a:pt x="10803261" y="5714185"/>
                  <a:pt x="10789210" y="5693313"/>
                </a:cubicBezTo>
                <a:cubicBezTo>
                  <a:pt x="10775136" y="5672416"/>
                  <a:pt x="10767005" y="5647586"/>
                  <a:pt x="10766981" y="5620396"/>
                </a:cubicBezTo>
                <a:close/>
                <a:moveTo>
                  <a:pt x="0" y="0"/>
                </a:moveTo>
                <a:lnTo>
                  <a:pt x="12191999" y="0"/>
                </a:lnTo>
                <a:lnTo>
                  <a:pt x="12191999" y="6858000"/>
                </a:lnTo>
                <a:lnTo>
                  <a:pt x="0" y="6858000"/>
                </a:lnTo>
                <a:close/>
              </a:path>
            </a:pathLst>
          </a:custGeom>
          <a:solidFill>
            <a:srgbClr val="CAE4E4"/>
          </a:solidFill>
        </p:spPr>
        <p:txBody>
          <a:bodyPr wrap="square">
            <a:noAutofit/>
          </a:bodyPr>
          <a:lstStyle/>
          <a:p>
            <a:r>
              <a:rPr lang="da-DK"/>
              <a:t>Klik på ikonet for at tilføje et billede</a:t>
            </a:r>
            <a:endParaRPr lang="da-DK" dirty="0"/>
          </a:p>
        </p:txBody>
      </p:sp>
      <p:sp>
        <p:nvSpPr>
          <p:cNvPr id="13" name="Pladsholder til dato 3">
            <a:extLst>
              <a:ext uri="{FF2B5EF4-FFF2-40B4-BE49-F238E27FC236}">
                <a16:creationId xmlns:a16="http://schemas.microsoft.com/office/drawing/2014/main" id="{A9831137-020C-975D-CE32-66F7395450C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
        <p:nvSpPr>
          <p:cNvPr id="6" name="Tekstfelt 4">
            <a:extLst>
              <a:ext uri="{FF2B5EF4-FFF2-40B4-BE49-F238E27FC236}">
                <a16:creationId xmlns:a16="http://schemas.microsoft.com/office/drawing/2014/main" id="{4856BE86-FC4E-3AF8-6489-21796233C3AC}"/>
              </a:ext>
            </a:extLst>
          </p:cNvPr>
          <p:cNvSpPr txBox="1"/>
          <p:nvPr/>
        </p:nvSpPr>
        <p:spPr>
          <a:xfrm>
            <a:off x="326887" y="-554749"/>
            <a:ext cx="11624003"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14" name="Billede 10" descr="Et billede, der indeholder Rektangel, linje/række, design, whiteboard&#10;&#10;Automatisk genereret beskrivelse">
            <a:extLst>
              <a:ext uri="{FF2B5EF4-FFF2-40B4-BE49-F238E27FC236}">
                <a16:creationId xmlns:a16="http://schemas.microsoft.com/office/drawing/2014/main" id="{E97B1DE1-5CE9-77B8-05D3-B27964994D0F}"/>
              </a:ext>
            </a:extLst>
          </p:cNvPr>
          <p:cNvPicPr>
            <a:picLocks noChangeAspect="1"/>
          </p:cNvPicPr>
          <p:nvPr/>
        </p:nvPicPr>
        <p:blipFill>
          <a:blip r:embed="rId2"/>
          <a:stretch>
            <a:fillRect/>
          </a:stretch>
        </p:blipFill>
        <p:spPr>
          <a:xfrm>
            <a:off x="2974856" y="-476291"/>
            <a:ext cx="111036" cy="99413"/>
          </a:xfrm>
          <a:prstGeom prst="rect">
            <a:avLst/>
          </a:prstGeom>
        </p:spPr>
      </p:pic>
      <p:pic>
        <p:nvPicPr>
          <p:cNvPr id="15" name="Billede 11">
            <a:extLst>
              <a:ext uri="{FF2B5EF4-FFF2-40B4-BE49-F238E27FC236}">
                <a16:creationId xmlns:a16="http://schemas.microsoft.com/office/drawing/2014/main" id="{4181BD37-AE68-7319-4C15-C9280473F590}"/>
              </a:ext>
            </a:extLst>
          </p:cNvPr>
          <p:cNvPicPr>
            <a:picLocks noChangeAspect="1"/>
          </p:cNvPicPr>
          <p:nvPr/>
        </p:nvPicPr>
        <p:blipFill>
          <a:blip r:embed="rId3"/>
          <a:srcRect/>
          <a:stretch/>
        </p:blipFill>
        <p:spPr>
          <a:xfrm>
            <a:off x="5180322" y="-367590"/>
            <a:ext cx="117475" cy="90306"/>
          </a:xfrm>
          <a:prstGeom prst="rect">
            <a:avLst/>
          </a:prstGeom>
        </p:spPr>
      </p:pic>
    </p:spTree>
    <p:extLst>
      <p:ext uri="{BB962C8B-B14F-4D97-AF65-F5344CB8AC3E}">
        <p14:creationId xmlns:p14="http://schemas.microsoft.com/office/powerpoint/2010/main" val="533070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arvebund med illustration">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0" y="0"/>
            <a:ext cx="12192000" cy="6858000"/>
          </a:xfrm>
          <a:prstGeom prst="rect">
            <a:avLst/>
          </a:prstGeom>
          <a:solidFill>
            <a:srgbClr val="46BB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861176"/>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1" y="1746739"/>
            <a:ext cx="4437184" cy="2571686"/>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3" name="Rektangel 12">
            <a:extLst>
              <a:ext uri="{FF2B5EF4-FFF2-40B4-BE49-F238E27FC236}">
                <a16:creationId xmlns:a16="http://schemas.microsoft.com/office/drawing/2014/main" id="{26787320-8D30-2021-F02B-F2980DEAF48A}"/>
              </a:ext>
            </a:extLst>
          </p:cNvPr>
          <p:cNvSpPr/>
          <p:nvPr/>
        </p:nvSpPr>
        <p:spPr>
          <a:xfrm>
            <a:off x="955431" y="4572000"/>
            <a:ext cx="2526324" cy="586154"/>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ladsholder til indhold 2">
            <a:extLst>
              <a:ext uri="{FF2B5EF4-FFF2-40B4-BE49-F238E27FC236}">
                <a16:creationId xmlns:a16="http://schemas.microsoft.com/office/drawing/2014/main" id="{F8D2F6DB-C734-4B1E-9312-6DDA2CEFDDBD}"/>
              </a:ext>
            </a:extLst>
          </p:cNvPr>
          <p:cNvSpPr>
            <a:spLocks noGrp="1"/>
          </p:cNvSpPr>
          <p:nvPr>
            <p:ph idx="12" hasCustomPrompt="1"/>
          </p:nvPr>
        </p:nvSpPr>
        <p:spPr>
          <a:xfrm>
            <a:off x="1178170" y="4693665"/>
            <a:ext cx="1898402" cy="464489"/>
          </a:xfrm>
        </p:spPr>
        <p:txBody>
          <a:bodyPr>
            <a:normAutofit/>
          </a:bodyPr>
          <a:lstStyle>
            <a:lvl1pPr marL="0" indent="0">
              <a:buNone/>
              <a:defRPr sz="2000" b="1" i="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Kort tekst her</a:t>
            </a:r>
          </a:p>
        </p:txBody>
      </p:sp>
      <p:pic>
        <p:nvPicPr>
          <p:cNvPr id="16" name="Billede 15" descr="Et billede, der indeholder gul, Grafik, linje/række, Font/skrifttype&#10;&#10;Automatisk genereret beskrivelse">
            <a:extLst>
              <a:ext uri="{FF2B5EF4-FFF2-40B4-BE49-F238E27FC236}">
                <a16:creationId xmlns:a16="http://schemas.microsoft.com/office/drawing/2014/main" id="{D94A8010-647A-F8E0-3AEE-031C73645BC9}"/>
              </a:ext>
            </a:extLst>
          </p:cNvPr>
          <p:cNvPicPr>
            <a:picLocks noChangeAspect="1"/>
          </p:cNvPicPr>
          <p:nvPr/>
        </p:nvPicPr>
        <p:blipFill>
          <a:blip r:embed="rId3"/>
          <a:stretch>
            <a:fillRect/>
          </a:stretch>
        </p:blipFill>
        <p:spPr>
          <a:xfrm>
            <a:off x="3076572" y="4682906"/>
            <a:ext cx="237509" cy="365125"/>
          </a:xfrm>
          <a:prstGeom prst="rect">
            <a:avLst/>
          </a:prstGeom>
        </p:spPr>
      </p:pic>
      <p:sp>
        <p:nvSpPr>
          <p:cNvPr id="18" name="Pladsholder til indhold 2">
            <a:extLst>
              <a:ext uri="{FF2B5EF4-FFF2-40B4-BE49-F238E27FC236}">
                <a16:creationId xmlns:a16="http://schemas.microsoft.com/office/drawing/2014/main" id="{B694A8B1-C47C-EFC6-12D2-952FE72C388C}"/>
              </a:ext>
            </a:extLst>
          </p:cNvPr>
          <p:cNvSpPr>
            <a:spLocks noGrp="1"/>
          </p:cNvSpPr>
          <p:nvPr>
            <p:ph idx="13" hasCustomPrompt="1"/>
          </p:nvPr>
        </p:nvSpPr>
        <p:spPr>
          <a:xfrm>
            <a:off x="5886450" y="742950"/>
            <a:ext cx="5600700" cy="4686300"/>
          </a:xfrm>
        </p:spPr>
        <p:txBody>
          <a:bodyPr>
            <a:normAutofit/>
          </a:bodyPr>
          <a:lstStyle>
            <a:lvl1pPr marL="0" indent="0">
              <a:buNone/>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Klik for at indsætte en illustration</a:t>
            </a:r>
          </a:p>
        </p:txBody>
      </p:sp>
      <p:sp>
        <p:nvSpPr>
          <p:cNvPr id="20" name="Pladsholder til dato 3">
            <a:extLst>
              <a:ext uri="{FF2B5EF4-FFF2-40B4-BE49-F238E27FC236}">
                <a16:creationId xmlns:a16="http://schemas.microsoft.com/office/drawing/2014/main" id="{8AC89AD2-872C-0676-0F60-18FC8618644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Tree>
    <p:extLst>
      <p:ext uri="{BB962C8B-B14F-4D97-AF65-F5344CB8AC3E}">
        <p14:creationId xmlns:p14="http://schemas.microsoft.com/office/powerpoint/2010/main" val="103448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E58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4019173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lede med rød baggrund">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rgbClr val="E581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5" name="Titel 1">
            <a:extLst>
              <a:ext uri="{FF2B5EF4-FFF2-40B4-BE49-F238E27FC236}">
                <a16:creationId xmlns:a16="http://schemas.microsoft.com/office/drawing/2014/main" id="{4E8E7FFC-F988-759A-BE45-630CC11D9774}"/>
              </a:ext>
            </a:extLst>
          </p:cNvPr>
          <p:cNvSpPr>
            <a:spLocks noGrp="1"/>
          </p:cNvSpPr>
          <p:nvPr>
            <p:ph type="title" hasCustomPrompt="1"/>
          </p:nvPr>
        </p:nvSpPr>
        <p:spPr>
          <a:xfrm>
            <a:off x="6825761" y="781028"/>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billede 2">
            <a:extLst>
              <a:ext uri="{FF2B5EF4-FFF2-40B4-BE49-F238E27FC236}">
                <a16:creationId xmlns:a16="http://schemas.microsoft.com/office/drawing/2014/main" id="{AEDD48BC-339A-0112-9C7B-234154112300}"/>
              </a:ext>
            </a:extLst>
          </p:cNvPr>
          <p:cNvSpPr>
            <a:spLocks noGrp="1" noSelect="1" noRot="1" noMove="1" noResize="1" noEditPoints="1" noAdjustHandles="1" noChangeArrowheads="1" noChangeShapeType="1" noTextEdit="1"/>
          </p:cNvSpPr>
          <p:nvPr>
            <p:ph type="pic" sz="quarter" idx="13"/>
            <p:custDataLst>
              <p:tags r:id="rId1"/>
            </p:custDataLst>
          </p:nvPr>
        </p:nvSpPr>
        <p:spPr>
          <a:xfrm>
            <a:off x="0" y="0"/>
            <a:ext cx="6096000" cy="6858000"/>
          </a:xfrm>
        </p:spPr>
        <p:txBody>
          <a:bodyPr/>
          <a:lstStyle/>
          <a:p>
            <a:r>
              <a:rPr lang="da-DK"/>
              <a:t>Klik på ikonet for at tilføje et billede</a:t>
            </a:r>
            <a:endParaRPr lang="da-DK" dirty="0"/>
          </a:p>
        </p:txBody>
      </p:sp>
      <p:grpSp>
        <p:nvGrpSpPr>
          <p:cNvPr id="12" name="Gruppe 11">
            <a:extLst>
              <a:ext uri="{FF2B5EF4-FFF2-40B4-BE49-F238E27FC236}">
                <a16:creationId xmlns:a16="http://schemas.microsoft.com/office/drawing/2014/main" id="{D0D2E51E-8C6A-6BAE-1B88-F60095098914}"/>
              </a:ext>
            </a:extLst>
          </p:cNvPr>
          <p:cNvGrpSpPr/>
          <p:nvPr/>
        </p:nvGrpSpPr>
        <p:grpSpPr>
          <a:xfrm>
            <a:off x="250210" y="-554749"/>
            <a:ext cx="5395414" cy="596503"/>
            <a:chOff x="250210" y="-956268"/>
            <a:chExt cx="5395414" cy="599607"/>
          </a:xfrm>
        </p:grpSpPr>
        <p:sp>
          <p:nvSpPr>
            <p:cNvPr id="13" name="Tekstfelt 4">
              <a:extLst>
                <a:ext uri="{FF2B5EF4-FFF2-40B4-BE49-F238E27FC236}">
                  <a16:creationId xmlns:a16="http://schemas.microsoft.com/office/drawing/2014/main" id="{A4C8BCFA-3C7B-E933-B4C9-649BFB7C743F}"/>
                </a:ext>
              </a:extLst>
            </p:cNvPr>
            <p:cNvSpPr txBox="1"/>
            <p:nvPr/>
          </p:nvSpPr>
          <p:spPr>
            <a:xfrm>
              <a:off x="250210" y="-956268"/>
              <a:ext cx="5395414" cy="599607"/>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grpSp>
          <p:nvGrpSpPr>
            <p:cNvPr id="14" name="Group 15">
              <a:extLst>
                <a:ext uri="{FF2B5EF4-FFF2-40B4-BE49-F238E27FC236}">
                  <a16:creationId xmlns:a16="http://schemas.microsoft.com/office/drawing/2014/main" id="{ED07ED22-9B69-0E4B-21F3-346738E371DC}"/>
                </a:ext>
              </a:extLst>
            </p:cNvPr>
            <p:cNvGrpSpPr/>
            <p:nvPr/>
          </p:nvGrpSpPr>
          <p:grpSpPr>
            <a:xfrm>
              <a:off x="2889739" y="-869753"/>
              <a:ext cx="2327490" cy="200043"/>
              <a:chOff x="2889739" y="-869753"/>
              <a:chExt cx="2327490" cy="200043"/>
            </a:xfrm>
          </p:grpSpPr>
          <p:pic>
            <p:nvPicPr>
              <p:cNvPr id="16" name="Billede 10" descr="Et billede, der indeholder Rektangel, linje/række, design, whiteboard&#10;&#10;Automatisk genereret beskrivelse">
                <a:extLst>
                  <a:ext uri="{FF2B5EF4-FFF2-40B4-BE49-F238E27FC236}">
                    <a16:creationId xmlns:a16="http://schemas.microsoft.com/office/drawing/2014/main" id="{80928DDE-27D6-3B7B-6FE1-309868D94405}"/>
                  </a:ext>
                </a:extLst>
              </p:cNvPr>
              <p:cNvPicPr>
                <a:picLocks noChangeAspect="1"/>
              </p:cNvPicPr>
              <p:nvPr/>
            </p:nvPicPr>
            <p:blipFill>
              <a:blip r:embed="rId4"/>
              <a:stretch>
                <a:fillRect/>
              </a:stretch>
            </p:blipFill>
            <p:spPr>
              <a:xfrm>
                <a:off x="2889739" y="-869753"/>
                <a:ext cx="111036" cy="99931"/>
              </a:xfrm>
              <a:prstGeom prst="rect">
                <a:avLst/>
              </a:prstGeom>
            </p:spPr>
          </p:pic>
          <p:pic>
            <p:nvPicPr>
              <p:cNvPr id="26" name="Billede 11">
                <a:extLst>
                  <a:ext uri="{FF2B5EF4-FFF2-40B4-BE49-F238E27FC236}">
                    <a16:creationId xmlns:a16="http://schemas.microsoft.com/office/drawing/2014/main" id="{DDA36AFF-4ADC-E9A0-8B54-BA3FAF6B0A5E}"/>
                  </a:ext>
                </a:extLst>
              </p:cNvPr>
              <p:cNvPicPr>
                <a:picLocks noChangeAspect="1"/>
              </p:cNvPicPr>
              <p:nvPr/>
            </p:nvPicPr>
            <p:blipFill>
              <a:blip r:embed="rId5"/>
              <a:srcRect/>
              <a:stretch/>
            </p:blipFill>
            <p:spPr>
              <a:xfrm>
                <a:off x="5099754" y="-760486"/>
                <a:ext cx="117475" cy="90776"/>
              </a:xfrm>
              <a:prstGeom prst="rect">
                <a:avLst/>
              </a:prstGeom>
            </p:spPr>
          </p:pic>
        </p:grpSp>
      </p:grpSp>
    </p:spTree>
    <p:extLst>
      <p:ext uri="{BB962C8B-B14F-4D97-AF65-F5344CB8AC3E}">
        <p14:creationId xmlns:p14="http://schemas.microsoft.com/office/powerpoint/2010/main" val="402336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lede med grøn baggrun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3C1B0A-01B8-4663-E41A-5E40283C56FD}"/>
              </a:ext>
            </a:extLst>
          </p:cNvPr>
          <p:cNvSpPr>
            <a:spLocks noGrp="1" noChangeAspect="1"/>
          </p:cNvSpPr>
          <p:nvPr>
            <p:ph type="pic" sz="quarter" idx="13"/>
          </p:nvPr>
        </p:nvSpPr>
        <p:spPr>
          <a:xfrm>
            <a:off x="6079362" y="0"/>
            <a:ext cx="6096000" cy="6858000"/>
          </a:xfrm>
          <a:custGeom>
            <a:avLst/>
            <a:gdLst>
              <a:gd name="connsiteX0" fmla="*/ 5178568 w 6096000"/>
              <a:gd name="connsiteY0" fmla="*/ 5856483 h 6858000"/>
              <a:gd name="connsiteX1" fmla="*/ 5087340 w 6096000"/>
              <a:gd name="connsiteY1" fmla="*/ 5874921 h 6858000"/>
              <a:gd name="connsiteX2" fmla="*/ 4984297 w 6096000"/>
              <a:gd name="connsiteY2" fmla="*/ 5959835 h 6858000"/>
              <a:gd name="connsiteX3" fmla="*/ 4944259 w 6096000"/>
              <a:gd name="connsiteY3" fmla="*/ 6090992 h 6858000"/>
              <a:gd name="connsiteX4" fmla="*/ 4962681 w 6096000"/>
              <a:gd name="connsiteY4" fmla="*/ 6182297 h 6858000"/>
              <a:gd name="connsiteX5" fmla="*/ 5047523 w 6096000"/>
              <a:gd name="connsiteY5" fmla="*/ 6285428 h 6858000"/>
              <a:gd name="connsiteX6" fmla="*/ 5178568 w 6096000"/>
              <a:gd name="connsiteY6" fmla="*/ 6325500 h 6858000"/>
              <a:gd name="connsiteX7" fmla="*/ 5178568 w 6096000"/>
              <a:gd name="connsiteY7" fmla="*/ 6273505 h 6858000"/>
              <a:gd name="connsiteX8" fmla="*/ 5178568 w 6096000"/>
              <a:gd name="connsiteY8" fmla="*/ 6221460 h 6858000"/>
              <a:gd name="connsiteX9" fmla="*/ 5178543 w 6096000"/>
              <a:gd name="connsiteY9" fmla="*/ 6221460 h 6858000"/>
              <a:gd name="connsiteX10" fmla="*/ 5127796 w 6096000"/>
              <a:gd name="connsiteY10" fmla="*/ 6211233 h 6858000"/>
              <a:gd name="connsiteX11" fmla="*/ 5070391 w 6096000"/>
              <a:gd name="connsiteY11" fmla="*/ 6163884 h 6858000"/>
              <a:gd name="connsiteX12" fmla="*/ 5048162 w 6096000"/>
              <a:gd name="connsiteY12" fmla="*/ 6090967 h 6858000"/>
              <a:gd name="connsiteX13" fmla="*/ 5058380 w 6096000"/>
              <a:gd name="connsiteY13" fmla="*/ 6040176 h 6858000"/>
              <a:gd name="connsiteX14" fmla="*/ 5105689 w 6096000"/>
              <a:gd name="connsiteY14" fmla="*/ 5982723 h 6858000"/>
              <a:gd name="connsiteX15" fmla="*/ 5178568 w 6096000"/>
              <a:gd name="connsiteY15" fmla="*/ 5960474 h 6858000"/>
              <a:gd name="connsiteX16" fmla="*/ 5304970 w 6096000"/>
              <a:gd name="connsiteY16" fmla="*/ 5856458 h 6858000"/>
              <a:gd name="connsiteX17" fmla="*/ 5304970 w 6096000"/>
              <a:gd name="connsiteY17" fmla="*/ 6089836 h 6858000"/>
              <a:gd name="connsiteX18" fmla="*/ 5323564 w 6096000"/>
              <a:gd name="connsiteY18" fmla="*/ 6181855 h 6858000"/>
              <a:gd name="connsiteX19" fmla="*/ 5409094 w 6096000"/>
              <a:gd name="connsiteY19" fmla="*/ 6285821 h 6858000"/>
              <a:gd name="connsiteX20" fmla="*/ 5538517 w 6096000"/>
              <a:gd name="connsiteY20" fmla="*/ 6326188 h 6858000"/>
              <a:gd name="connsiteX21" fmla="*/ 5538517 w 6096000"/>
              <a:gd name="connsiteY21" fmla="*/ 6222173 h 6858000"/>
              <a:gd name="connsiteX22" fmla="*/ 5489710 w 6096000"/>
              <a:gd name="connsiteY22" fmla="*/ 6211847 h 6858000"/>
              <a:gd name="connsiteX23" fmla="*/ 5431446 w 6096000"/>
              <a:gd name="connsiteY23" fmla="*/ 6163810 h 6858000"/>
              <a:gd name="connsiteX24" fmla="*/ 5408873 w 6096000"/>
              <a:gd name="connsiteY24" fmla="*/ 6089811 h 6858000"/>
              <a:gd name="connsiteX25" fmla="*/ 5408873 w 6096000"/>
              <a:gd name="connsiteY25" fmla="*/ 5856458 h 6858000"/>
              <a:gd name="connsiteX26" fmla="*/ 4579716 w 6096000"/>
              <a:gd name="connsiteY26" fmla="*/ 5618311 h 6858000"/>
              <a:gd name="connsiteX27" fmla="*/ 4598138 w 6096000"/>
              <a:gd name="connsiteY27" fmla="*/ 5709617 h 6858000"/>
              <a:gd name="connsiteX28" fmla="*/ 4682980 w 6096000"/>
              <a:gd name="connsiteY28" fmla="*/ 5812747 h 6858000"/>
              <a:gd name="connsiteX29" fmla="*/ 4814025 w 6096000"/>
              <a:gd name="connsiteY29" fmla="*/ 5852820 h 6858000"/>
              <a:gd name="connsiteX30" fmla="*/ 4905253 w 6096000"/>
              <a:gd name="connsiteY30" fmla="*/ 5834382 h 6858000"/>
              <a:gd name="connsiteX31" fmla="*/ 5008296 w 6096000"/>
              <a:gd name="connsiteY31" fmla="*/ 5749468 h 6858000"/>
              <a:gd name="connsiteX32" fmla="*/ 5048334 w 6096000"/>
              <a:gd name="connsiteY32" fmla="*/ 5618311 h 6858000"/>
              <a:gd name="connsiteX33" fmla="*/ 4996382 w 6096000"/>
              <a:gd name="connsiteY33" fmla="*/ 5618311 h 6858000"/>
              <a:gd name="connsiteX34" fmla="*/ 4944431 w 6096000"/>
              <a:gd name="connsiteY34" fmla="*/ 5618311 h 6858000"/>
              <a:gd name="connsiteX35" fmla="*/ 4934213 w 6096000"/>
              <a:gd name="connsiteY35" fmla="*/ 5669102 h 6858000"/>
              <a:gd name="connsiteX36" fmla="*/ 4886904 w 6096000"/>
              <a:gd name="connsiteY36" fmla="*/ 5726555 h 6858000"/>
              <a:gd name="connsiteX37" fmla="*/ 4814049 w 6096000"/>
              <a:gd name="connsiteY37" fmla="*/ 5748804 h 6858000"/>
              <a:gd name="connsiteX38" fmla="*/ 4763302 w 6096000"/>
              <a:gd name="connsiteY38" fmla="*/ 5738577 h 6858000"/>
              <a:gd name="connsiteX39" fmla="*/ 4705897 w 6096000"/>
              <a:gd name="connsiteY39" fmla="*/ 5691228 h 6858000"/>
              <a:gd name="connsiteX40" fmla="*/ 4683668 w 6096000"/>
              <a:gd name="connsiteY40" fmla="*/ 5618311 h 6858000"/>
              <a:gd name="connsiteX41" fmla="*/ 0 w 6096000"/>
              <a:gd name="connsiteY41" fmla="*/ 0 h 6858000"/>
              <a:gd name="connsiteX42" fmla="*/ 6096000 w 6096000"/>
              <a:gd name="connsiteY42" fmla="*/ 0 h 6858000"/>
              <a:gd name="connsiteX43" fmla="*/ 6096000 w 6096000"/>
              <a:gd name="connsiteY43" fmla="*/ 6858000 h 6858000"/>
              <a:gd name="connsiteX44" fmla="*/ 0 w 6096000"/>
              <a:gd name="connsiteY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96000" h="6858000">
                <a:moveTo>
                  <a:pt x="5178568" y="5856483"/>
                </a:moveTo>
                <a:cubicBezTo>
                  <a:pt x="5146365" y="5856483"/>
                  <a:pt x="5115416" y="5863047"/>
                  <a:pt x="5087340" y="5874921"/>
                </a:cubicBezTo>
                <a:cubicBezTo>
                  <a:pt x="5045214" y="5892769"/>
                  <a:pt x="5009548" y="5922418"/>
                  <a:pt x="4984297" y="5959835"/>
                </a:cubicBezTo>
                <a:cubicBezTo>
                  <a:pt x="4959046" y="5997203"/>
                  <a:pt x="4944234" y="6042585"/>
                  <a:pt x="4944259" y="6090992"/>
                </a:cubicBezTo>
                <a:cubicBezTo>
                  <a:pt x="4944259" y="6123222"/>
                  <a:pt x="4950817" y="6154198"/>
                  <a:pt x="4962681" y="6182297"/>
                </a:cubicBezTo>
                <a:cubicBezTo>
                  <a:pt x="4980514" y="6224459"/>
                  <a:pt x="5010138" y="6260156"/>
                  <a:pt x="5047523" y="6285428"/>
                </a:cubicBezTo>
                <a:cubicBezTo>
                  <a:pt x="5084859" y="6310701"/>
                  <a:pt x="5130203" y="6325525"/>
                  <a:pt x="5178568" y="6325500"/>
                </a:cubicBezTo>
                <a:lnTo>
                  <a:pt x="5178568" y="6273505"/>
                </a:lnTo>
                <a:lnTo>
                  <a:pt x="5178568" y="6221460"/>
                </a:lnTo>
                <a:lnTo>
                  <a:pt x="5178543" y="6221460"/>
                </a:lnTo>
                <a:cubicBezTo>
                  <a:pt x="5160391" y="6221460"/>
                  <a:pt x="5143369" y="6217797"/>
                  <a:pt x="5127796" y="6211233"/>
                </a:cubicBezTo>
                <a:cubicBezTo>
                  <a:pt x="5104461" y="6201375"/>
                  <a:pt x="5084441" y="6184756"/>
                  <a:pt x="5070391" y="6163884"/>
                </a:cubicBezTo>
                <a:cubicBezTo>
                  <a:pt x="5056317" y="6142987"/>
                  <a:pt x="5048186" y="6118157"/>
                  <a:pt x="5048162" y="6090967"/>
                </a:cubicBezTo>
                <a:cubicBezTo>
                  <a:pt x="5048162" y="6072799"/>
                  <a:pt x="5051821" y="6055763"/>
                  <a:pt x="5058380" y="6040176"/>
                </a:cubicBezTo>
                <a:cubicBezTo>
                  <a:pt x="5068230" y="6016821"/>
                  <a:pt x="5084834" y="5996785"/>
                  <a:pt x="5105689" y="5982723"/>
                </a:cubicBezTo>
                <a:cubicBezTo>
                  <a:pt x="5126567" y="5968636"/>
                  <a:pt x="5151376" y="5960499"/>
                  <a:pt x="5178568" y="5960474"/>
                </a:cubicBezTo>
                <a:close/>
                <a:moveTo>
                  <a:pt x="5304970" y="5856458"/>
                </a:moveTo>
                <a:lnTo>
                  <a:pt x="5304970" y="6089836"/>
                </a:lnTo>
                <a:cubicBezTo>
                  <a:pt x="5304970" y="6122312"/>
                  <a:pt x="5311578" y="6153558"/>
                  <a:pt x="5323564" y="6181855"/>
                </a:cubicBezTo>
                <a:cubicBezTo>
                  <a:pt x="5341545" y="6224361"/>
                  <a:pt x="5371414" y="6260352"/>
                  <a:pt x="5409094" y="6285821"/>
                </a:cubicBezTo>
                <a:cubicBezTo>
                  <a:pt x="5446037" y="6310848"/>
                  <a:pt x="5490791" y="6325647"/>
                  <a:pt x="5538517" y="6326188"/>
                </a:cubicBezTo>
                <a:lnTo>
                  <a:pt x="5538517" y="6222173"/>
                </a:lnTo>
                <a:cubicBezTo>
                  <a:pt x="5521127" y="6221828"/>
                  <a:pt x="5504743" y="6218215"/>
                  <a:pt x="5489710" y="6211847"/>
                </a:cubicBezTo>
                <a:cubicBezTo>
                  <a:pt x="5466031" y="6201841"/>
                  <a:pt x="5445742" y="6184977"/>
                  <a:pt x="5431446" y="6163810"/>
                </a:cubicBezTo>
                <a:cubicBezTo>
                  <a:pt x="5417175" y="6142618"/>
                  <a:pt x="5408897" y="6117419"/>
                  <a:pt x="5408873" y="6089811"/>
                </a:cubicBezTo>
                <a:lnTo>
                  <a:pt x="5408873" y="5856458"/>
                </a:lnTo>
                <a:close/>
                <a:moveTo>
                  <a:pt x="4579716" y="5618311"/>
                </a:moveTo>
                <a:cubicBezTo>
                  <a:pt x="4579716" y="5650541"/>
                  <a:pt x="4586274" y="5681517"/>
                  <a:pt x="4598138" y="5709617"/>
                </a:cubicBezTo>
                <a:cubicBezTo>
                  <a:pt x="4615971" y="5751779"/>
                  <a:pt x="4645619" y="5787475"/>
                  <a:pt x="4682980" y="5812747"/>
                </a:cubicBezTo>
                <a:cubicBezTo>
                  <a:pt x="4720316" y="5838020"/>
                  <a:pt x="4765660" y="5852844"/>
                  <a:pt x="4814025" y="5852820"/>
                </a:cubicBezTo>
                <a:cubicBezTo>
                  <a:pt x="4846227" y="5852820"/>
                  <a:pt x="4877177" y="5846256"/>
                  <a:pt x="4905253" y="5834382"/>
                </a:cubicBezTo>
                <a:cubicBezTo>
                  <a:pt x="4947379" y="5816533"/>
                  <a:pt x="4983045" y="5786885"/>
                  <a:pt x="5008296" y="5749468"/>
                </a:cubicBezTo>
                <a:cubicBezTo>
                  <a:pt x="5033547" y="5712100"/>
                  <a:pt x="5048358" y="5666717"/>
                  <a:pt x="5048334" y="5618311"/>
                </a:cubicBezTo>
                <a:lnTo>
                  <a:pt x="4996382" y="5618311"/>
                </a:lnTo>
                <a:lnTo>
                  <a:pt x="4944431" y="5618311"/>
                </a:lnTo>
                <a:cubicBezTo>
                  <a:pt x="4944431" y="5636479"/>
                  <a:pt x="4940771" y="5653516"/>
                  <a:pt x="4934213" y="5669102"/>
                </a:cubicBezTo>
                <a:cubicBezTo>
                  <a:pt x="4924363" y="5692457"/>
                  <a:pt x="4907758" y="5712493"/>
                  <a:pt x="4886904" y="5726555"/>
                </a:cubicBezTo>
                <a:cubicBezTo>
                  <a:pt x="4866025" y="5740642"/>
                  <a:pt x="4841216" y="5748779"/>
                  <a:pt x="4814049" y="5748804"/>
                </a:cubicBezTo>
                <a:cubicBezTo>
                  <a:pt x="4795897" y="5748804"/>
                  <a:pt x="4778875" y="5745141"/>
                  <a:pt x="4763302" y="5738577"/>
                </a:cubicBezTo>
                <a:cubicBezTo>
                  <a:pt x="4739967" y="5728719"/>
                  <a:pt x="4719948" y="5712100"/>
                  <a:pt x="4705897" y="5691228"/>
                </a:cubicBezTo>
                <a:cubicBezTo>
                  <a:pt x="4691823" y="5670331"/>
                  <a:pt x="4683692" y="5645501"/>
                  <a:pt x="4683668" y="5618311"/>
                </a:cubicBezTo>
                <a:close/>
                <a:moveTo>
                  <a:pt x="0" y="0"/>
                </a:moveTo>
                <a:lnTo>
                  <a:pt x="6096000" y="0"/>
                </a:lnTo>
                <a:lnTo>
                  <a:pt x="6096000" y="6858000"/>
                </a:lnTo>
                <a:lnTo>
                  <a:pt x="0" y="6858000"/>
                </a:lnTo>
                <a:close/>
              </a:path>
            </a:pathLst>
          </a:custGeom>
          <a:solidFill>
            <a:srgbClr val="CAE4E4"/>
          </a:solidFill>
        </p:spPr>
        <p:txBody>
          <a:bodyPr wrap="square">
            <a:noAutofit/>
          </a:bodyPr>
          <a:lstStyle/>
          <a:p>
            <a:r>
              <a:rPr lang="da-DK"/>
              <a:t>Klik på ikonet for at tilføje et billede</a:t>
            </a:r>
            <a:endParaRPr lang="da-DK" dirty="0"/>
          </a:p>
        </p:txBody>
      </p:sp>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83B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829882" y="1758461"/>
            <a:ext cx="4419598" cy="4051323"/>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9" name="Titel 1">
            <a:extLst>
              <a:ext uri="{FF2B5EF4-FFF2-40B4-BE49-F238E27FC236}">
                <a16:creationId xmlns:a16="http://schemas.microsoft.com/office/drawing/2014/main" id="{7518C1BC-6DE1-BC34-BBC6-CD1D8A543486}"/>
              </a:ext>
            </a:extLst>
          </p:cNvPr>
          <p:cNvSpPr>
            <a:spLocks noGrp="1"/>
          </p:cNvSpPr>
          <p:nvPr>
            <p:ph type="title" hasCustomPrompt="1"/>
          </p:nvPr>
        </p:nvSpPr>
        <p:spPr>
          <a:xfrm>
            <a:off x="829882" y="781028"/>
            <a:ext cx="4437183" cy="613345"/>
          </a:xfrm>
        </p:spPr>
        <p:txBody>
          <a:bodyPr anchor="t">
            <a:normAutofit/>
          </a:bodyPr>
          <a:lstStyle>
            <a:lvl1pPr>
              <a:defRPr sz="4000">
                <a:solidFill>
                  <a:schemeClr val="bg1"/>
                </a:solidFill>
              </a:defRPr>
            </a:lvl1pPr>
          </a:lstStyle>
          <a:p>
            <a:r>
              <a:rPr lang="da-DK" dirty="0"/>
              <a:t>Overskrift</a:t>
            </a:r>
          </a:p>
        </p:txBody>
      </p:sp>
      <p:sp>
        <p:nvSpPr>
          <p:cNvPr id="13" name="Pladsholder til dato 3">
            <a:extLst>
              <a:ext uri="{FF2B5EF4-FFF2-40B4-BE49-F238E27FC236}">
                <a16:creationId xmlns:a16="http://schemas.microsoft.com/office/drawing/2014/main" id="{A9831137-020C-975D-CE32-66F7395450C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
        <p:nvSpPr>
          <p:cNvPr id="6" name="Tekstfelt 4">
            <a:extLst>
              <a:ext uri="{FF2B5EF4-FFF2-40B4-BE49-F238E27FC236}">
                <a16:creationId xmlns:a16="http://schemas.microsoft.com/office/drawing/2014/main" id="{4856BE86-FC4E-3AF8-6489-21796233C3AC}"/>
              </a:ext>
            </a:extLst>
          </p:cNvPr>
          <p:cNvSpPr txBox="1"/>
          <p:nvPr/>
        </p:nvSpPr>
        <p:spPr>
          <a:xfrm>
            <a:off x="6378054" y="-554749"/>
            <a:ext cx="5572836"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14" name="Billede 10" descr="Et billede, der indeholder Rektangel, linje/række, design, whiteboard&#10;&#10;Automatisk genereret beskrivelse">
            <a:extLst>
              <a:ext uri="{FF2B5EF4-FFF2-40B4-BE49-F238E27FC236}">
                <a16:creationId xmlns:a16="http://schemas.microsoft.com/office/drawing/2014/main" id="{E97B1DE1-5CE9-77B8-05D3-B27964994D0F}"/>
              </a:ext>
            </a:extLst>
          </p:cNvPr>
          <p:cNvPicPr>
            <a:picLocks noChangeAspect="1"/>
          </p:cNvPicPr>
          <p:nvPr/>
        </p:nvPicPr>
        <p:blipFill>
          <a:blip r:embed="rId2"/>
          <a:stretch>
            <a:fillRect/>
          </a:stretch>
        </p:blipFill>
        <p:spPr>
          <a:xfrm>
            <a:off x="9026682" y="-476291"/>
            <a:ext cx="111036" cy="99413"/>
          </a:xfrm>
          <a:prstGeom prst="rect">
            <a:avLst/>
          </a:prstGeom>
        </p:spPr>
      </p:pic>
      <p:pic>
        <p:nvPicPr>
          <p:cNvPr id="15" name="Billede 11">
            <a:extLst>
              <a:ext uri="{FF2B5EF4-FFF2-40B4-BE49-F238E27FC236}">
                <a16:creationId xmlns:a16="http://schemas.microsoft.com/office/drawing/2014/main" id="{4181BD37-AE68-7319-4C15-C9280473F590}"/>
              </a:ext>
            </a:extLst>
          </p:cNvPr>
          <p:cNvPicPr>
            <a:picLocks noChangeAspect="1"/>
          </p:cNvPicPr>
          <p:nvPr/>
        </p:nvPicPr>
        <p:blipFill>
          <a:blip r:embed="rId3"/>
          <a:srcRect/>
          <a:stretch/>
        </p:blipFill>
        <p:spPr>
          <a:xfrm>
            <a:off x="11232148" y="-367590"/>
            <a:ext cx="117475" cy="90306"/>
          </a:xfrm>
          <a:prstGeom prst="rect">
            <a:avLst/>
          </a:prstGeom>
        </p:spPr>
      </p:pic>
    </p:spTree>
    <p:extLst>
      <p:ext uri="{BB962C8B-B14F-4D97-AF65-F5344CB8AC3E}">
        <p14:creationId xmlns:p14="http://schemas.microsoft.com/office/powerpoint/2010/main" val="16273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illede med rød baggrund">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5" name="Titel 1">
            <a:extLst>
              <a:ext uri="{FF2B5EF4-FFF2-40B4-BE49-F238E27FC236}">
                <a16:creationId xmlns:a16="http://schemas.microsoft.com/office/drawing/2014/main" id="{4E8E7FFC-F988-759A-BE45-630CC11D9774}"/>
              </a:ext>
            </a:extLst>
          </p:cNvPr>
          <p:cNvSpPr>
            <a:spLocks noGrp="1"/>
          </p:cNvSpPr>
          <p:nvPr>
            <p:ph type="title" hasCustomPrompt="1"/>
          </p:nvPr>
        </p:nvSpPr>
        <p:spPr>
          <a:xfrm>
            <a:off x="6825761" y="781028"/>
            <a:ext cx="4437183" cy="613345"/>
          </a:xfrm>
        </p:spPr>
        <p:txBody>
          <a:bodyPr anchor="t">
            <a:normAutofit/>
          </a:bodyPr>
          <a:lstStyle>
            <a:lvl1pPr>
              <a:defRPr sz="4000">
                <a:solidFill>
                  <a:schemeClr val="bg1"/>
                </a:solidFill>
              </a:defRPr>
            </a:lvl1pPr>
          </a:lstStyle>
          <a:p>
            <a:r>
              <a:rPr lang="da-DK" dirty="0"/>
              <a:t>Overskrift</a:t>
            </a:r>
          </a:p>
        </p:txBody>
      </p:sp>
      <p:sp>
        <p:nvSpPr>
          <p:cNvPr id="3" name="Pladsholder til billede 2">
            <a:extLst>
              <a:ext uri="{FF2B5EF4-FFF2-40B4-BE49-F238E27FC236}">
                <a16:creationId xmlns:a16="http://schemas.microsoft.com/office/drawing/2014/main" id="{AEDD48BC-339A-0112-9C7B-234154112300}"/>
              </a:ext>
            </a:extLst>
          </p:cNvPr>
          <p:cNvSpPr>
            <a:spLocks noGrp="1" noSelect="1" noRot="1" noMove="1" noResize="1" noEditPoints="1" noAdjustHandles="1" noChangeArrowheads="1" noChangeShapeType="1" noTextEdit="1"/>
          </p:cNvSpPr>
          <p:nvPr>
            <p:ph type="pic" sz="quarter" idx="13"/>
            <p:custDataLst>
              <p:tags r:id="rId1"/>
            </p:custDataLst>
          </p:nvPr>
        </p:nvSpPr>
        <p:spPr>
          <a:xfrm>
            <a:off x="0" y="0"/>
            <a:ext cx="6096000" cy="6858000"/>
          </a:xfrm>
        </p:spPr>
        <p:txBody>
          <a:bodyPr/>
          <a:lstStyle/>
          <a:p>
            <a:r>
              <a:rPr lang="da-DK"/>
              <a:t>Klik på ikonet for at tilføje et billede</a:t>
            </a:r>
            <a:endParaRPr lang="da-DK" dirty="0"/>
          </a:p>
        </p:txBody>
      </p:sp>
      <p:grpSp>
        <p:nvGrpSpPr>
          <p:cNvPr id="12" name="Gruppe 11">
            <a:extLst>
              <a:ext uri="{FF2B5EF4-FFF2-40B4-BE49-F238E27FC236}">
                <a16:creationId xmlns:a16="http://schemas.microsoft.com/office/drawing/2014/main" id="{D0D2E51E-8C6A-6BAE-1B88-F60095098914}"/>
              </a:ext>
            </a:extLst>
          </p:cNvPr>
          <p:cNvGrpSpPr/>
          <p:nvPr/>
        </p:nvGrpSpPr>
        <p:grpSpPr>
          <a:xfrm>
            <a:off x="250210" y="-554749"/>
            <a:ext cx="5395414" cy="596503"/>
            <a:chOff x="250210" y="-956268"/>
            <a:chExt cx="5395414" cy="599607"/>
          </a:xfrm>
        </p:grpSpPr>
        <p:sp>
          <p:nvSpPr>
            <p:cNvPr id="13" name="Tekstfelt 4">
              <a:extLst>
                <a:ext uri="{FF2B5EF4-FFF2-40B4-BE49-F238E27FC236}">
                  <a16:creationId xmlns:a16="http://schemas.microsoft.com/office/drawing/2014/main" id="{A4C8BCFA-3C7B-E933-B4C9-649BFB7C743F}"/>
                </a:ext>
              </a:extLst>
            </p:cNvPr>
            <p:cNvSpPr txBox="1"/>
            <p:nvPr/>
          </p:nvSpPr>
          <p:spPr>
            <a:xfrm>
              <a:off x="250210" y="-956268"/>
              <a:ext cx="5395414" cy="599607"/>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grpSp>
          <p:nvGrpSpPr>
            <p:cNvPr id="14" name="Group 15">
              <a:extLst>
                <a:ext uri="{FF2B5EF4-FFF2-40B4-BE49-F238E27FC236}">
                  <a16:creationId xmlns:a16="http://schemas.microsoft.com/office/drawing/2014/main" id="{ED07ED22-9B69-0E4B-21F3-346738E371DC}"/>
                </a:ext>
              </a:extLst>
            </p:cNvPr>
            <p:cNvGrpSpPr/>
            <p:nvPr/>
          </p:nvGrpSpPr>
          <p:grpSpPr>
            <a:xfrm>
              <a:off x="2889739" y="-869753"/>
              <a:ext cx="2327490" cy="200043"/>
              <a:chOff x="2889739" y="-869753"/>
              <a:chExt cx="2327490" cy="200043"/>
            </a:xfrm>
          </p:grpSpPr>
          <p:pic>
            <p:nvPicPr>
              <p:cNvPr id="16" name="Billede 10" descr="Et billede, der indeholder Rektangel, linje/række, design, whiteboard&#10;&#10;Automatisk genereret beskrivelse">
                <a:extLst>
                  <a:ext uri="{FF2B5EF4-FFF2-40B4-BE49-F238E27FC236}">
                    <a16:creationId xmlns:a16="http://schemas.microsoft.com/office/drawing/2014/main" id="{80928DDE-27D6-3B7B-6FE1-309868D94405}"/>
                  </a:ext>
                </a:extLst>
              </p:cNvPr>
              <p:cNvPicPr>
                <a:picLocks noChangeAspect="1"/>
              </p:cNvPicPr>
              <p:nvPr/>
            </p:nvPicPr>
            <p:blipFill>
              <a:blip r:embed="rId4"/>
              <a:stretch>
                <a:fillRect/>
              </a:stretch>
            </p:blipFill>
            <p:spPr>
              <a:xfrm>
                <a:off x="2889739" y="-869753"/>
                <a:ext cx="111036" cy="99931"/>
              </a:xfrm>
              <a:prstGeom prst="rect">
                <a:avLst/>
              </a:prstGeom>
            </p:spPr>
          </p:pic>
          <p:pic>
            <p:nvPicPr>
              <p:cNvPr id="26" name="Billede 11">
                <a:extLst>
                  <a:ext uri="{FF2B5EF4-FFF2-40B4-BE49-F238E27FC236}">
                    <a16:creationId xmlns:a16="http://schemas.microsoft.com/office/drawing/2014/main" id="{DDA36AFF-4ADC-E9A0-8B54-BA3FAF6B0A5E}"/>
                  </a:ext>
                </a:extLst>
              </p:cNvPr>
              <p:cNvPicPr>
                <a:picLocks noChangeAspect="1"/>
              </p:cNvPicPr>
              <p:nvPr/>
            </p:nvPicPr>
            <p:blipFill>
              <a:blip r:embed="rId5"/>
              <a:srcRect/>
              <a:stretch/>
            </p:blipFill>
            <p:spPr>
              <a:xfrm>
                <a:off x="5099754" y="-760486"/>
                <a:ext cx="117475" cy="90776"/>
              </a:xfrm>
              <a:prstGeom prst="rect">
                <a:avLst/>
              </a:prstGeom>
            </p:spPr>
          </p:pic>
        </p:grpSp>
      </p:grpSp>
    </p:spTree>
    <p:extLst>
      <p:ext uri="{BB962C8B-B14F-4D97-AF65-F5344CB8AC3E}">
        <p14:creationId xmlns:p14="http://schemas.microsoft.com/office/powerpoint/2010/main" val="224782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lede med violet baggrun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0" y="0"/>
            <a:ext cx="6096000" cy="6858000"/>
          </a:xfrm>
          <a:prstGeom prst="rect">
            <a:avLst/>
          </a:prstGeom>
          <a:solidFill>
            <a:srgbClr val="D371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829882" y="1758461"/>
            <a:ext cx="4419598" cy="4062475"/>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11" name="Titel 1">
            <a:extLst>
              <a:ext uri="{FF2B5EF4-FFF2-40B4-BE49-F238E27FC236}">
                <a16:creationId xmlns:a16="http://schemas.microsoft.com/office/drawing/2014/main" id="{8598749F-BD47-D68A-F3B2-EFDBCE4C8FC5}"/>
              </a:ext>
            </a:extLst>
          </p:cNvPr>
          <p:cNvSpPr>
            <a:spLocks noGrp="1"/>
          </p:cNvSpPr>
          <p:nvPr>
            <p:ph type="title" hasCustomPrompt="1"/>
          </p:nvPr>
        </p:nvSpPr>
        <p:spPr>
          <a:xfrm>
            <a:off x="812297" y="819570"/>
            <a:ext cx="4437183" cy="674680"/>
          </a:xfrm>
        </p:spPr>
        <p:txBody>
          <a:bodyPr anchor="t">
            <a:normAutofit/>
          </a:bodyPr>
          <a:lstStyle>
            <a:lvl1pPr>
              <a:defRPr sz="4000">
                <a:solidFill>
                  <a:schemeClr val="bg1"/>
                </a:solidFill>
              </a:defRPr>
            </a:lvl1pPr>
          </a:lstStyle>
          <a:p>
            <a:r>
              <a:rPr lang="da-DK" dirty="0"/>
              <a:t>Overskrift</a:t>
            </a:r>
          </a:p>
        </p:txBody>
      </p:sp>
      <p:sp>
        <p:nvSpPr>
          <p:cNvPr id="17" name="Pladsholder til dato 3">
            <a:extLst>
              <a:ext uri="{FF2B5EF4-FFF2-40B4-BE49-F238E27FC236}">
                <a16:creationId xmlns:a16="http://schemas.microsoft.com/office/drawing/2014/main" id="{D8120DA1-1E6C-23F6-C2F1-D7F3A1B5E7BB}"/>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sp>
        <p:nvSpPr>
          <p:cNvPr id="6" name="Tekstfelt 4">
            <a:extLst>
              <a:ext uri="{FF2B5EF4-FFF2-40B4-BE49-F238E27FC236}">
                <a16:creationId xmlns:a16="http://schemas.microsoft.com/office/drawing/2014/main" id="{3C828994-8738-593D-C881-F0C5EA074694}"/>
              </a:ext>
            </a:extLst>
          </p:cNvPr>
          <p:cNvSpPr txBox="1"/>
          <p:nvPr/>
        </p:nvSpPr>
        <p:spPr>
          <a:xfrm>
            <a:off x="6378054" y="-554749"/>
            <a:ext cx="5572836"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9" name="Billede 10" descr="Et billede, der indeholder Rektangel, linje/række, design, whiteboard&#10;&#10;Automatisk genereret beskrivelse">
            <a:extLst>
              <a:ext uri="{FF2B5EF4-FFF2-40B4-BE49-F238E27FC236}">
                <a16:creationId xmlns:a16="http://schemas.microsoft.com/office/drawing/2014/main" id="{B65FB6BC-6160-13E3-A58A-50518208884A}"/>
              </a:ext>
            </a:extLst>
          </p:cNvPr>
          <p:cNvPicPr>
            <a:picLocks noChangeAspect="1"/>
          </p:cNvPicPr>
          <p:nvPr/>
        </p:nvPicPr>
        <p:blipFill>
          <a:blip r:embed="rId2"/>
          <a:stretch>
            <a:fillRect/>
          </a:stretch>
        </p:blipFill>
        <p:spPr>
          <a:xfrm>
            <a:off x="9026682" y="-476291"/>
            <a:ext cx="111036" cy="99413"/>
          </a:xfrm>
          <a:prstGeom prst="rect">
            <a:avLst/>
          </a:prstGeom>
        </p:spPr>
      </p:pic>
      <p:pic>
        <p:nvPicPr>
          <p:cNvPr id="12" name="Billede 11">
            <a:extLst>
              <a:ext uri="{FF2B5EF4-FFF2-40B4-BE49-F238E27FC236}">
                <a16:creationId xmlns:a16="http://schemas.microsoft.com/office/drawing/2014/main" id="{56BDE4CA-9BE4-D03F-307A-A5790F73F61B}"/>
              </a:ext>
            </a:extLst>
          </p:cNvPr>
          <p:cNvPicPr>
            <a:picLocks noChangeAspect="1"/>
          </p:cNvPicPr>
          <p:nvPr/>
        </p:nvPicPr>
        <p:blipFill>
          <a:blip r:embed="rId3"/>
          <a:srcRect/>
          <a:stretch/>
        </p:blipFill>
        <p:spPr>
          <a:xfrm>
            <a:off x="11232148" y="-367590"/>
            <a:ext cx="117475" cy="90306"/>
          </a:xfrm>
          <a:prstGeom prst="rect">
            <a:avLst/>
          </a:prstGeom>
        </p:spPr>
      </p:pic>
      <p:sp>
        <p:nvSpPr>
          <p:cNvPr id="2" name="Freeform 1">
            <a:extLst>
              <a:ext uri="{FF2B5EF4-FFF2-40B4-BE49-F238E27FC236}">
                <a16:creationId xmlns:a16="http://schemas.microsoft.com/office/drawing/2014/main" id="{7B6B8AD9-91D5-9D2C-23F5-0E691DF09D99}"/>
              </a:ext>
            </a:extLst>
          </p:cNvPr>
          <p:cNvSpPr>
            <a:spLocks noGrp="1" noChangeAspect="1"/>
          </p:cNvSpPr>
          <p:nvPr>
            <p:ph type="pic" sz="quarter" idx="13"/>
          </p:nvPr>
        </p:nvSpPr>
        <p:spPr>
          <a:xfrm>
            <a:off x="6079362" y="0"/>
            <a:ext cx="6096000" cy="6858000"/>
          </a:xfrm>
          <a:custGeom>
            <a:avLst/>
            <a:gdLst>
              <a:gd name="connsiteX0" fmla="*/ 5178568 w 6096000"/>
              <a:gd name="connsiteY0" fmla="*/ 5856483 h 6858000"/>
              <a:gd name="connsiteX1" fmla="*/ 5087340 w 6096000"/>
              <a:gd name="connsiteY1" fmla="*/ 5874921 h 6858000"/>
              <a:gd name="connsiteX2" fmla="*/ 4984297 w 6096000"/>
              <a:gd name="connsiteY2" fmla="*/ 5959835 h 6858000"/>
              <a:gd name="connsiteX3" fmla="*/ 4944259 w 6096000"/>
              <a:gd name="connsiteY3" fmla="*/ 6090992 h 6858000"/>
              <a:gd name="connsiteX4" fmla="*/ 4962681 w 6096000"/>
              <a:gd name="connsiteY4" fmla="*/ 6182297 h 6858000"/>
              <a:gd name="connsiteX5" fmla="*/ 5047523 w 6096000"/>
              <a:gd name="connsiteY5" fmla="*/ 6285428 h 6858000"/>
              <a:gd name="connsiteX6" fmla="*/ 5178568 w 6096000"/>
              <a:gd name="connsiteY6" fmla="*/ 6325500 h 6858000"/>
              <a:gd name="connsiteX7" fmla="*/ 5178568 w 6096000"/>
              <a:gd name="connsiteY7" fmla="*/ 6273505 h 6858000"/>
              <a:gd name="connsiteX8" fmla="*/ 5178568 w 6096000"/>
              <a:gd name="connsiteY8" fmla="*/ 6221460 h 6858000"/>
              <a:gd name="connsiteX9" fmla="*/ 5178543 w 6096000"/>
              <a:gd name="connsiteY9" fmla="*/ 6221460 h 6858000"/>
              <a:gd name="connsiteX10" fmla="*/ 5127796 w 6096000"/>
              <a:gd name="connsiteY10" fmla="*/ 6211233 h 6858000"/>
              <a:gd name="connsiteX11" fmla="*/ 5070391 w 6096000"/>
              <a:gd name="connsiteY11" fmla="*/ 6163884 h 6858000"/>
              <a:gd name="connsiteX12" fmla="*/ 5048162 w 6096000"/>
              <a:gd name="connsiteY12" fmla="*/ 6090967 h 6858000"/>
              <a:gd name="connsiteX13" fmla="*/ 5058380 w 6096000"/>
              <a:gd name="connsiteY13" fmla="*/ 6040176 h 6858000"/>
              <a:gd name="connsiteX14" fmla="*/ 5105689 w 6096000"/>
              <a:gd name="connsiteY14" fmla="*/ 5982723 h 6858000"/>
              <a:gd name="connsiteX15" fmla="*/ 5178568 w 6096000"/>
              <a:gd name="connsiteY15" fmla="*/ 5960474 h 6858000"/>
              <a:gd name="connsiteX16" fmla="*/ 5304970 w 6096000"/>
              <a:gd name="connsiteY16" fmla="*/ 5856458 h 6858000"/>
              <a:gd name="connsiteX17" fmla="*/ 5304970 w 6096000"/>
              <a:gd name="connsiteY17" fmla="*/ 6089836 h 6858000"/>
              <a:gd name="connsiteX18" fmla="*/ 5323564 w 6096000"/>
              <a:gd name="connsiteY18" fmla="*/ 6181855 h 6858000"/>
              <a:gd name="connsiteX19" fmla="*/ 5409094 w 6096000"/>
              <a:gd name="connsiteY19" fmla="*/ 6285821 h 6858000"/>
              <a:gd name="connsiteX20" fmla="*/ 5538517 w 6096000"/>
              <a:gd name="connsiteY20" fmla="*/ 6326188 h 6858000"/>
              <a:gd name="connsiteX21" fmla="*/ 5538517 w 6096000"/>
              <a:gd name="connsiteY21" fmla="*/ 6222173 h 6858000"/>
              <a:gd name="connsiteX22" fmla="*/ 5489710 w 6096000"/>
              <a:gd name="connsiteY22" fmla="*/ 6211847 h 6858000"/>
              <a:gd name="connsiteX23" fmla="*/ 5431446 w 6096000"/>
              <a:gd name="connsiteY23" fmla="*/ 6163810 h 6858000"/>
              <a:gd name="connsiteX24" fmla="*/ 5408873 w 6096000"/>
              <a:gd name="connsiteY24" fmla="*/ 6089811 h 6858000"/>
              <a:gd name="connsiteX25" fmla="*/ 5408873 w 6096000"/>
              <a:gd name="connsiteY25" fmla="*/ 5856458 h 6858000"/>
              <a:gd name="connsiteX26" fmla="*/ 4579716 w 6096000"/>
              <a:gd name="connsiteY26" fmla="*/ 5618311 h 6858000"/>
              <a:gd name="connsiteX27" fmla="*/ 4598138 w 6096000"/>
              <a:gd name="connsiteY27" fmla="*/ 5709617 h 6858000"/>
              <a:gd name="connsiteX28" fmla="*/ 4682980 w 6096000"/>
              <a:gd name="connsiteY28" fmla="*/ 5812747 h 6858000"/>
              <a:gd name="connsiteX29" fmla="*/ 4814025 w 6096000"/>
              <a:gd name="connsiteY29" fmla="*/ 5852820 h 6858000"/>
              <a:gd name="connsiteX30" fmla="*/ 4905253 w 6096000"/>
              <a:gd name="connsiteY30" fmla="*/ 5834382 h 6858000"/>
              <a:gd name="connsiteX31" fmla="*/ 5008296 w 6096000"/>
              <a:gd name="connsiteY31" fmla="*/ 5749468 h 6858000"/>
              <a:gd name="connsiteX32" fmla="*/ 5048334 w 6096000"/>
              <a:gd name="connsiteY32" fmla="*/ 5618311 h 6858000"/>
              <a:gd name="connsiteX33" fmla="*/ 4996382 w 6096000"/>
              <a:gd name="connsiteY33" fmla="*/ 5618311 h 6858000"/>
              <a:gd name="connsiteX34" fmla="*/ 4944431 w 6096000"/>
              <a:gd name="connsiteY34" fmla="*/ 5618311 h 6858000"/>
              <a:gd name="connsiteX35" fmla="*/ 4934213 w 6096000"/>
              <a:gd name="connsiteY35" fmla="*/ 5669102 h 6858000"/>
              <a:gd name="connsiteX36" fmla="*/ 4886904 w 6096000"/>
              <a:gd name="connsiteY36" fmla="*/ 5726555 h 6858000"/>
              <a:gd name="connsiteX37" fmla="*/ 4814049 w 6096000"/>
              <a:gd name="connsiteY37" fmla="*/ 5748804 h 6858000"/>
              <a:gd name="connsiteX38" fmla="*/ 4763302 w 6096000"/>
              <a:gd name="connsiteY38" fmla="*/ 5738577 h 6858000"/>
              <a:gd name="connsiteX39" fmla="*/ 4705897 w 6096000"/>
              <a:gd name="connsiteY39" fmla="*/ 5691228 h 6858000"/>
              <a:gd name="connsiteX40" fmla="*/ 4683668 w 6096000"/>
              <a:gd name="connsiteY40" fmla="*/ 5618311 h 6858000"/>
              <a:gd name="connsiteX41" fmla="*/ 0 w 6096000"/>
              <a:gd name="connsiteY41" fmla="*/ 0 h 6858000"/>
              <a:gd name="connsiteX42" fmla="*/ 6096000 w 6096000"/>
              <a:gd name="connsiteY42" fmla="*/ 0 h 6858000"/>
              <a:gd name="connsiteX43" fmla="*/ 6096000 w 6096000"/>
              <a:gd name="connsiteY43" fmla="*/ 6858000 h 6858000"/>
              <a:gd name="connsiteX44" fmla="*/ 0 w 6096000"/>
              <a:gd name="connsiteY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96000" h="6858000">
                <a:moveTo>
                  <a:pt x="5178568" y="5856483"/>
                </a:moveTo>
                <a:cubicBezTo>
                  <a:pt x="5146365" y="5856483"/>
                  <a:pt x="5115416" y="5863047"/>
                  <a:pt x="5087340" y="5874921"/>
                </a:cubicBezTo>
                <a:cubicBezTo>
                  <a:pt x="5045214" y="5892769"/>
                  <a:pt x="5009548" y="5922418"/>
                  <a:pt x="4984297" y="5959835"/>
                </a:cubicBezTo>
                <a:cubicBezTo>
                  <a:pt x="4959046" y="5997203"/>
                  <a:pt x="4944234" y="6042585"/>
                  <a:pt x="4944259" y="6090992"/>
                </a:cubicBezTo>
                <a:cubicBezTo>
                  <a:pt x="4944259" y="6123222"/>
                  <a:pt x="4950817" y="6154198"/>
                  <a:pt x="4962681" y="6182297"/>
                </a:cubicBezTo>
                <a:cubicBezTo>
                  <a:pt x="4980514" y="6224459"/>
                  <a:pt x="5010138" y="6260156"/>
                  <a:pt x="5047523" y="6285428"/>
                </a:cubicBezTo>
                <a:cubicBezTo>
                  <a:pt x="5084859" y="6310701"/>
                  <a:pt x="5130203" y="6325525"/>
                  <a:pt x="5178568" y="6325500"/>
                </a:cubicBezTo>
                <a:lnTo>
                  <a:pt x="5178568" y="6273505"/>
                </a:lnTo>
                <a:lnTo>
                  <a:pt x="5178568" y="6221460"/>
                </a:lnTo>
                <a:lnTo>
                  <a:pt x="5178543" y="6221460"/>
                </a:lnTo>
                <a:cubicBezTo>
                  <a:pt x="5160391" y="6221460"/>
                  <a:pt x="5143369" y="6217797"/>
                  <a:pt x="5127796" y="6211233"/>
                </a:cubicBezTo>
                <a:cubicBezTo>
                  <a:pt x="5104461" y="6201375"/>
                  <a:pt x="5084441" y="6184756"/>
                  <a:pt x="5070391" y="6163884"/>
                </a:cubicBezTo>
                <a:cubicBezTo>
                  <a:pt x="5056317" y="6142987"/>
                  <a:pt x="5048186" y="6118157"/>
                  <a:pt x="5048162" y="6090967"/>
                </a:cubicBezTo>
                <a:cubicBezTo>
                  <a:pt x="5048162" y="6072799"/>
                  <a:pt x="5051821" y="6055763"/>
                  <a:pt x="5058380" y="6040176"/>
                </a:cubicBezTo>
                <a:cubicBezTo>
                  <a:pt x="5068230" y="6016821"/>
                  <a:pt x="5084834" y="5996785"/>
                  <a:pt x="5105689" y="5982723"/>
                </a:cubicBezTo>
                <a:cubicBezTo>
                  <a:pt x="5126567" y="5968636"/>
                  <a:pt x="5151376" y="5960499"/>
                  <a:pt x="5178568" y="5960474"/>
                </a:cubicBezTo>
                <a:close/>
                <a:moveTo>
                  <a:pt x="5304970" y="5856458"/>
                </a:moveTo>
                <a:lnTo>
                  <a:pt x="5304970" y="6089836"/>
                </a:lnTo>
                <a:cubicBezTo>
                  <a:pt x="5304970" y="6122312"/>
                  <a:pt x="5311578" y="6153558"/>
                  <a:pt x="5323564" y="6181855"/>
                </a:cubicBezTo>
                <a:cubicBezTo>
                  <a:pt x="5341545" y="6224361"/>
                  <a:pt x="5371414" y="6260352"/>
                  <a:pt x="5409094" y="6285821"/>
                </a:cubicBezTo>
                <a:cubicBezTo>
                  <a:pt x="5446037" y="6310848"/>
                  <a:pt x="5490791" y="6325647"/>
                  <a:pt x="5538517" y="6326188"/>
                </a:cubicBezTo>
                <a:lnTo>
                  <a:pt x="5538517" y="6222173"/>
                </a:lnTo>
                <a:cubicBezTo>
                  <a:pt x="5521127" y="6221828"/>
                  <a:pt x="5504743" y="6218215"/>
                  <a:pt x="5489710" y="6211847"/>
                </a:cubicBezTo>
                <a:cubicBezTo>
                  <a:pt x="5466031" y="6201841"/>
                  <a:pt x="5445742" y="6184977"/>
                  <a:pt x="5431446" y="6163810"/>
                </a:cubicBezTo>
                <a:cubicBezTo>
                  <a:pt x="5417175" y="6142618"/>
                  <a:pt x="5408897" y="6117419"/>
                  <a:pt x="5408873" y="6089811"/>
                </a:cubicBezTo>
                <a:lnTo>
                  <a:pt x="5408873" y="5856458"/>
                </a:lnTo>
                <a:close/>
                <a:moveTo>
                  <a:pt x="4579716" y="5618311"/>
                </a:moveTo>
                <a:cubicBezTo>
                  <a:pt x="4579716" y="5650541"/>
                  <a:pt x="4586274" y="5681517"/>
                  <a:pt x="4598138" y="5709617"/>
                </a:cubicBezTo>
                <a:cubicBezTo>
                  <a:pt x="4615971" y="5751779"/>
                  <a:pt x="4645619" y="5787475"/>
                  <a:pt x="4682980" y="5812747"/>
                </a:cubicBezTo>
                <a:cubicBezTo>
                  <a:pt x="4720316" y="5838020"/>
                  <a:pt x="4765660" y="5852844"/>
                  <a:pt x="4814025" y="5852820"/>
                </a:cubicBezTo>
                <a:cubicBezTo>
                  <a:pt x="4846227" y="5852820"/>
                  <a:pt x="4877177" y="5846256"/>
                  <a:pt x="4905253" y="5834382"/>
                </a:cubicBezTo>
                <a:cubicBezTo>
                  <a:pt x="4947379" y="5816533"/>
                  <a:pt x="4983045" y="5786885"/>
                  <a:pt x="5008296" y="5749468"/>
                </a:cubicBezTo>
                <a:cubicBezTo>
                  <a:pt x="5033547" y="5712100"/>
                  <a:pt x="5048358" y="5666717"/>
                  <a:pt x="5048334" y="5618311"/>
                </a:cubicBezTo>
                <a:lnTo>
                  <a:pt x="4996382" y="5618311"/>
                </a:lnTo>
                <a:lnTo>
                  <a:pt x="4944431" y="5618311"/>
                </a:lnTo>
                <a:cubicBezTo>
                  <a:pt x="4944431" y="5636479"/>
                  <a:pt x="4940771" y="5653516"/>
                  <a:pt x="4934213" y="5669102"/>
                </a:cubicBezTo>
                <a:cubicBezTo>
                  <a:pt x="4924363" y="5692457"/>
                  <a:pt x="4907758" y="5712493"/>
                  <a:pt x="4886904" y="5726555"/>
                </a:cubicBezTo>
                <a:cubicBezTo>
                  <a:pt x="4866025" y="5740642"/>
                  <a:pt x="4841216" y="5748779"/>
                  <a:pt x="4814049" y="5748804"/>
                </a:cubicBezTo>
                <a:cubicBezTo>
                  <a:pt x="4795897" y="5748804"/>
                  <a:pt x="4778875" y="5745141"/>
                  <a:pt x="4763302" y="5738577"/>
                </a:cubicBezTo>
                <a:cubicBezTo>
                  <a:pt x="4739967" y="5728719"/>
                  <a:pt x="4719948" y="5712100"/>
                  <a:pt x="4705897" y="5691228"/>
                </a:cubicBezTo>
                <a:cubicBezTo>
                  <a:pt x="4691823" y="5670331"/>
                  <a:pt x="4683692" y="5645501"/>
                  <a:pt x="4683668" y="5618311"/>
                </a:cubicBezTo>
                <a:close/>
                <a:moveTo>
                  <a:pt x="0" y="0"/>
                </a:moveTo>
                <a:lnTo>
                  <a:pt x="6096000" y="0"/>
                </a:lnTo>
                <a:lnTo>
                  <a:pt x="6096000" y="6858000"/>
                </a:lnTo>
                <a:lnTo>
                  <a:pt x="0" y="6858000"/>
                </a:lnTo>
                <a:close/>
              </a:path>
            </a:pathLst>
          </a:custGeom>
          <a:solidFill>
            <a:srgbClr val="CAE4E4"/>
          </a:solidFill>
        </p:spPr>
        <p:txBody>
          <a:bodyPr wrap="square">
            <a:noAutofit/>
          </a:bodyPr>
          <a:lstStyle/>
          <a:p>
            <a:r>
              <a:rPr lang="da-DK"/>
              <a:t>Klik på ikonet for at tilføje et billede</a:t>
            </a:r>
            <a:endParaRPr lang="da-DK" dirty="0"/>
          </a:p>
        </p:txBody>
      </p:sp>
    </p:spTree>
    <p:extLst>
      <p:ext uri="{BB962C8B-B14F-4D97-AF65-F5344CB8AC3E}">
        <p14:creationId xmlns:p14="http://schemas.microsoft.com/office/powerpoint/2010/main" val="3938645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lede med blå baggrund">
    <p:bg>
      <p:bgPr>
        <a:solidFill>
          <a:srgbClr val="CAE4E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BB17A23-BD18-0327-FDA0-C8D53050E464}"/>
              </a:ext>
            </a:extLst>
          </p:cNvPr>
          <p:cNvSpPr/>
          <p:nvPr/>
        </p:nvSpPr>
        <p:spPr>
          <a:xfrm>
            <a:off x="6096000" y="0"/>
            <a:ext cx="6096000" cy="6858000"/>
          </a:xfrm>
          <a:prstGeom prst="rect">
            <a:avLst/>
          </a:prstGeom>
          <a:solidFill>
            <a:srgbClr val="006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7" name="Pladsholder til indhold 2">
            <a:extLst>
              <a:ext uri="{FF2B5EF4-FFF2-40B4-BE49-F238E27FC236}">
                <a16:creationId xmlns:a16="http://schemas.microsoft.com/office/drawing/2014/main" id="{E7ED6AE3-95F1-3851-213F-FA7972269786}"/>
              </a:ext>
            </a:extLst>
          </p:cNvPr>
          <p:cNvSpPr>
            <a:spLocks noGrp="1"/>
          </p:cNvSpPr>
          <p:nvPr>
            <p:ph idx="12"/>
          </p:nvPr>
        </p:nvSpPr>
        <p:spPr>
          <a:xfrm>
            <a:off x="6834554" y="1758462"/>
            <a:ext cx="4419598" cy="3270738"/>
          </a:xfrm>
        </p:spPr>
        <p:txBody>
          <a:bodyPr>
            <a:normAutofit/>
          </a:bodyPr>
          <a:lstStyle>
            <a:lvl1pPr marL="0" indent="0">
              <a:buNone/>
              <a:defRPr sz="2000">
                <a:solidFill>
                  <a:schemeClr val="bg1"/>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
        <p:nvSpPr>
          <p:cNvPr id="9" name="Titel 1">
            <a:extLst>
              <a:ext uri="{FF2B5EF4-FFF2-40B4-BE49-F238E27FC236}">
                <a16:creationId xmlns:a16="http://schemas.microsoft.com/office/drawing/2014/main" id="{FE56B3F6-8B3A-C1FF-99EE-F40889CC52F0}"/>
              </a:ext>
            </a:extLst>
          </p:cNvPr>
          <p:cNvSpPr>
            <a:spLocks noGrp="1"/>
          </p:cNvSpPr>
          <p:nvPr>
            <p:ph type="title" hasCustomPrompt="1"/>
          </p:nvPr>
        </p:nvSpPr>
        <p:spPr>
          <a:xfrm>
            <a:off x="6825761" y="781028"/>
            <a:ext cx="4437183" cy="613345"/>
          </a:xfrm>
        </p:spPr>
        <p:txBody>
          <a:bodyPr anchor="t">
            <a:normAutofit/>
          </a:bodyPr>
          <a:lstStyle>
            <a:lvl1pPr>
              <a:defRPr sz="4000">
                <a:solidFill>
                  <a:schemeClr val="bg1"/>
                </a:solidFill>
              </a:defRPr>
            </a:lvl1pPr>
          </a:lstStyle>
          <a:p>
            <a:r>
              <a:rPr lang="da-DK" dirty="0"/>
              <a:t>Overskrift</a:t>
            </a:r>
          </a:p>
        </p:txBody>
      </p:sp>
      <p:sp>
        <p:nvSpPr>
          <p:cNvPr id="2" name="Pladsholder til billede 2">
            <a:extLst>
              <a:ext uri="{FF2B5EF4-FFF2-40B4-BE49-F238E27FC236}">
                <a16:creationId xmlns:a16="http://schemas.microsoft.com/office/drawing/2014/main" id="{C5364700-D01B-CD92-92B6-C17A5A8B0534}"/>
              </a:ext>
            </a:extLst>
          </p:cNvPr>
          <p:cNvSpPr>
            <a:spLocks noGrp="1" noChangeAspect="1"/>
          </p:cNvSpPr>
          <p:nvPr>
            <p:ph type="pic" sz="quarter" idx="13"/>
          </p:nvPr>
        </p:nvSpPr>
        <p:spPr>
          <a:xfrm>
            <a:off x="0" y="0"/>
            <a:ext cx="6096000" cy="6858000"/>
          </a:xfrm>
        </p:spPr>
        <p:txBody>
          <a:bodyPr/>
          <a:lstStyle/>
          <a:p>
            <a:r>
              <a:rPr lang="da-DK"/>
              <a:t>Klik på ikonet for at tilføje et billede</a:t>
            </a:r>
            <a:endParaRPr lang="da-DK" dirty="0"/>
          </a:p>
        </p:txBody>
      </p:sp>
      <p:sp>
        <p:nvSpPr>
          <p:cNvPr id="5" name="Tekstfelt 4">
            <a:extLst>
              <a:ext uri="{FF2B5EF4-FFF2-40B4-BE49-F238E27FC236}">
                <a16:creationId xmlns:a16="http://schemas.microsoft.com/office/drawing/2014/main" id="{CF96EB58-5FC1-88ED-791B-7CA9F1FF9FA9}"/>
              </a:ext>
            </a:extLst>
          </p:cNvPr>
          <p:cNvSpPr txBox="1"/>
          <p:nvPr/>
        </p:nvSpPr>
        <p:spPr>
          <a:xfrm>
            <a:off x="250210" y="-554749"/>
            <a:ext cx="5395414" cy="596503"/>
          </a:xfrm>
          <a:prstGeom prst="rect">
            <a:avLst/>
          </a:prstGeom>
        </p:spPr>
        <p:txBody>
          <a:bodyPr vert="horz" wrap="square" lIns="91440" tIns="45720" rIns="91440" bIns="45720" rtlCol="0" anchor="t">
            <a:normAutofit/>
          </a:bodyPr>
          <a:lstStyle/>
          <a:p>
            <a:r>
              <a:rPr lang="da-DK" sz="800" dirty="0">
                <a:effectLst/>
                <a:latin typeface="Helvetica" pitchFamily="2" charset="0"/>
              </a:rPr>
              <a:t>For at indsætte </a:t>
            </a:r>
            <a:r>
              <a:rPr lang="da-DK" sz="800" dirty="0" err="1">
                <a:effectLst/>
                <a:latin typeface="Helvetica" pitchFamily="2" charset="0"/>
              </a:rPr>
              <a:t>billlede</a:t>
            </a:r>
            <a:r>
              <a:rPr lang="da-DK" sz="800" dirty="0">
                <a:effectLst/>
                <a:latin typeface="Helvetica" pitchFamily="2" charset="0"/>
              </a:rPr>
              <a:t>: Klik på computer/billede ikonet (     ).  &gt; find billedet på din computer &gt; indsæt billedet</a:t>
            </a:r>
          </a:p>
          <a:p>
            <a:r>
              <a:rPr lang="da-DK" sz="800" dirty="0">
                <a:effectLst/>
                <a:latin typeface="Helvetica" pitchFamily="2" charset="0"/>
              </a:rPr>
              <a:t>For at flytte/beskære billedet: Højre Klik på Billedet &gt; vælg formater billede &gt; vælg ikonet billede til højre (     )</a:t>
            </a:r>
            <a:br>
              <a:rPr lang="da-DK" sz="800" dirty="0">
                <a:effectLst/>
                <a:latin typeface="Helvetica" pitchFamily="2" charset="0"/>
              </a:rPr>
            </a:br>
            <a:r>
              <a:rPr lang="da-DK" sz="800" dirty="0">
                <a:effectLst/>
                <a:latin typeface="Helvetica" pitchFamily="2" charset="0"/>
              </a:rPr>
              <a:t>&gt; vælg beskæring &gt; billedeplacering Forskudt X (flyt billede til højre/</a:t>
            </a:r>
            <a:r>
              <a:rPr lang="da-DK" sz="800" dirty="0" err="1">
                <a:effectLst/>
                <a:latin typeface="Helvetica" pitchFamily="2" charset="0"/>
              </a:rPr>
              <a:t>venster</a:t>
            </a:r>
            <a:r>
              <a:rPr lang="da-DK" sz="800" dirty="0">
                <a:effectLst/>
                <a:latin typeface="Helvetica" pitchFamily="2" charset="0"/>
              </a:rPr>
              <a:t>), Forskudt Y (flyt billedet op og ned)</a:t>
            </a:r>
          </a:p>
        </p:txBody>
      </p:sp>
      <p:pic>
        <p:nvPicPr>
          <p:cNvPr id="6" name="Billede 10" descr="Et billede, der indeholder Rektangel, linje/række, design, whiteboard&#10;&#10;Automatisk genereret beskrivelse">
            <a:extLst>
              <a:ext uri="{FF2B5EF4-FFF2-40B4-BE49-F238E27FC236}">
                <a16:creationId xmlns:a16="http://schemas.microsoft.com/office/drawing/2014/main" id="{B62B9A84-60B6-69FE-F52F-212D9D42520F}"/>
              </a:ext>
            </a:extLst>
          </p:cNvPr>
          <p:cNvPicPr>
            <a:picLocks noChangeAspect="1"/>
          </p:cNvPicPr>
          <p:nvPr/>
        </p:nvPicPr>
        <p:blipFill>
          <a:blip r:embed="rId3"/>
          <a:stretch>
            <a:fillRect/>
          </a:stretch>
        </p:blipFill>
        <p:spPr>
          <a:xfrm>
            <a:off x="2889739" y="-468682"/>
            <a:ext cx="111036" cy="99413"/>
          </a:xfrm>
          <a:prstGeom prst="rect">
            <a:avLst/>
          </a:prstGeom>
        </p:spPr>
      </p:pic>
      <p:pic>
        <p:nvPicPr>
          <p:cNvPr id="11" name="Billede 11">
            <a:extLst>
              <a:ext uri="{FF2B5EF4-FFF2-40B4-BE49-F238E27FC236}">
                <a16:creationId xmlns:a16="http://schemas.microsoft.com/office/drawing/2014/main" id="{69DC9000-035D-FB4D-0BCC-0BBCC8BE2366}"/>
              </a:ext>
            </a:extLst>
          </p:cNvPr>
          <p:cNvPicPr>
            <a:picLocks noChangeAspect="1"/>
          </p:cNvPicPr>
          <p:nvPr/>
        </p:nvPicPr>
        <p:blipFill>
          <a:blip r:embed="rId4"/>
          <a:srcRect/>
          <a:stretch/>
        </p:blipFill>
        <p:spPr>
          <a:xfrm>
            <a:off x="5099754" y="-359981"/>
            <a:ext cx="117475" cy="90306"/>
          </a:xfrm>
          <a:prstGeom prst="rect">
            <a:avLst/>
          </a:prstGeom>
        </p:spPr>
      </p:pic>
    </p:spTree>
    <p:extLst>
      <p:ext uri="{BB962C8B-B14F-4D97-AF65-F5344CB8AC3E}">
        <p14:creationId xmlns:p14="http://schemas.microsoft.com/office/powerpoint/2010/main" val="42005758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pic>
        <p:nvPicPr>
          <p:cNvPr id="8" name="Grafik 7">
            <a:extLst>
              <a:ext uri="{FF2B5EF4-FFF2-40B4-BE49-F238E27FC236}">
                <a16:creationId xmlns:a16="http://schemas.microsoft.com/office/drawing/2014/main" id="{9B6D67DF-D169-DB5D-1CAA-045DFB91F7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12" name="Titel 1">
            <a:extLst>
              <a:ext uri="{FF2B5EF4-FFF2-40B4-BE49-F238E27FC236}">
                <a16:creationId xmlns:a16="http://schemas.microsoft.com/office/drawing/2014/main" id="{8F5D1BE2-FC94-FE98-F689-91991AE3A014}"/>
              </a:ext>
            </a:extLst>
          </p:cNvPr>
          <p:cNvSpPr>
            <a:spLocks noGrp="1"/>
          </p:cNvSpPr>
          <p:nvPr>
            <p:ph type="ctrTitle" hasCustomPrompt="1"/>
          </p:nvPr>
        </p:nvSpPr>
        <p:spPr>
          <a:xfrm>
            <a:off x="1524000" y="1441937"/>
            <a:ext cx="9144000" cy="2836985"/>
          </a:xfrm>
        </p:spPr>
        <p:txBody>
          <a:bodyPr anchor="ctr"/>
          <a:lstStyle>
            <a:lvl1pPr algn="l">
              <a:defRPr sz="6000">
                <a:solidFill>
                  <a:schemeClr val="bg1"/>
                </a:solidFill>
              </a:defRPr>
            </a:lvl1pPr>
          </a:lstStyle>
          <a:p>
            <a:r>
              <a:rPr lang="da-DK" dirty="0"/>
              <a:t>Skriv afslutning her</a:t>
            </a:r>
          </a:p>
        </p:txBody>
      </p:sp>
      <p:sp>
        <p:nvSpPr>
          <p:cNvPr id="13" name="Pladsholder til dato 3">
            <a:extLst>
              <a:ext uri="{FF2B5EF4-FFF2-40B4-BE49-F238E27FC236}">
                <a16:creationId xmlns:a16="http://schemas.microsoft.com/office/drawing/2014/main" id="{AD622904-BE3D-2259-EFBF-586B138CD69B}"/>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spTree>
    <p:extLst>
      <p:ext uri="{BB962C8B-B14F-4D97-AF65-F5344CB8AC3E}">
        <p14:creationId xmlns:p14="http://schemas.microsoft.com/office/powerpoint/2010/main" val="4010774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45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pic>
        <p:nvPicPr>
          <p:cNvPr id="8" name="Grafik 7">
            <a:extLst>
              <a:ext uri="{FF2B5EF4-FFF2-40B4-BE49-F238E27FC236}">
                <a16:creationId xmlns:a16="http://schemas.microsoft.com/office/drawing/2014/main" id="{9B6D67DF-D169-DB5D-1CAA-045DFB91F7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12" name="Titel 1">
            <a:extLst>
              <a:ext uri="{FF2B5EF4-FFF2-40B4-BE49-F238E27FC236}">
                <a16:creationId xmlns:a16="http://schemas.microsoft.com/office/drawing/2014/main" id="{8F5D1BE2-FC94-FE98-F689-91991AE3A014}"/>
              </a:ext>
            </a:extLst>
          </p:cNvPr>
          <p:cNvSpPr>
            <a:spLocks noGrp="1"/>
          </p:cNvSpPr>
          <p:nvPr>
            <p:ph type="ctrTitle" hasCustomPrompt="1"/>
          </p:nvPr>
        </p:nvSpPr>
        <p:spPr>
          <a:xfrm>
            <a:off x="1524000" y="1180407"/>
            <a:ext cx="9144000" cy="1080655"/>
          </a:xfrm>
        </p:spPr>
        <p:txBody>
          <a:bodyPr anchor="ctr">
            <a:normAutofit/>
          </a:bodyPr>
          <a:lstStyle>
            <a:lvl1pPr algn="l">
              <a:defRPr sz="4000" baseline="0">
                <a:solidFill>
                  <a:schemeClr val="bg1"/>
                </a:solidFill>
              </a:defRPr>
            </a:lvl1pPr>
          </a:lstStyle>
          <a:p>
            <a:r>
              <a:rPr lang="da-DK" dirty="0"/>
              <a:t>Tak for i dag! </a:t>
            </a:r>
          </a:p>
        </p:txBody>
      </p:sp>
      <p:sp>
        <p:nvSpPr>
          <p:cNvPr id="13" name="Pladsholder til dato 3">
            <a:extLst>
              <a:ext uri="{FF2B5EF4-FFF2-40B4-BE49-F238E27FC236}">
                <a16:creationId xmlns:a16="http://schemas.microsoft.com/office/drawing/2014/main" id="{AD622904-BE3D-2259-EFBF-586B138CD69B}"/>
              </a:ext>
            </a:extLst>
          </p:cNvPr>
          <p:cNvSpPr txBox="1">
            <a:spLocks/>
          </p:cNvSpPr>
          <p:nvPr/>
        </p:nvSpPr>
        <p:spPr>
          <a:xfrm>
            <a:off x="838200" y="6046342"/>
            <a:ext cx="891209"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solidFill>
                  <a:schemeClr val="bg1"/>
                </a:solidFill>
              </a:rPr>
              <a:pPr/>
              <a:t>‹nr.›</a:t>
            </a:fld>
            <a:endParaRPr lang="da-DK" dirty="0">
              <a:solidFill>
                <a:schemeClr val="bg1"/>
              </a:solidFill>
            </a:endParaRPr>
          </a:p>
        </p:txBody>
      </p:sp>
      <p:sp>
        <p:nvSpPr>
          <p:cNvPr id="9" name="Pladsholder til indhold 2">
            <a:extLst>
              <a:ext uri="{FF2B5EF4-FFF2-40B4-BE49-F238E27FC236}">
                <a16:creationId xmlns:a16="http://schemas.microsoft.com/office/drawing/2014/main" id="{3E517F99-1B6D-FDB3-D0E6-25D7F7F019B9}"/>
              </a:ext>
            </a:extLst>
          </p:cNvPr>
          <p:cNvSpPr>
            <a:spLocks noGrp="1"/>
          </p:cNvSpPr>
          <p:nvPr>
            <p:ph idx="12" hasCustomPrompt="1"/>
          </p:nvPr>
        </p:nvSpPr>
        <p:spPr>
          <a:xfrm>
            <a:off x="2766760" y="2978440"/>
            <a:ext cx="5512715" cy="385731"/>
          </a:xfrm>
        </p:spPr>
        <p:txBody>
          <a:bodyPr>
            <a:normAutofit/>
          </a:bodyPr>
          <a:lstStyle>
            <a:lvl1pPr marL="0" indent="0">
              <a:buNone/>
              <a:defRPr sz="18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Fornavn Efternavn</a:t>
            </a:r>
          </a:p>
        </p:txBody>
      </p:sp>
      <p:sp>
        <p:nvSpPr>
          <p:cNvPr id="11" name="Pladsholder til indhold 2">
            <a:extLst>
              <a:ext uri="{FF2B5EF4-FFF2-40B4-BE49-F238E27FC236}">
                <a16:creationId xmlns:a16="http://schemas.microsoft.com/office/drawing/2014/main" id="{4F301205-C7BB-D03B-036E-9E0570695736}"/>
              </a:ext>
            </a:extLst>
          </p:cNvPr>
          <p:cNvSpPr>
            <a:spLocks noGrp="1"/>
          </p:cNvSpPr>
          <p:nvPr>
            <p:ph idx="13" hasCustomPrompt="1"/>
          </p:nvPr>
        </p:nvSpPr>
        <p:spPr>
          <a:xfrm>
            <a:off x="2766760" y="3381423"/>
            <a:ext cx="5512715" cy="385731"/>
          </a:xfrm>
        </p:spPr>
        <p:txBody>
          <a:bodyPr>
            <a:normAutofit/>
          </a:bodyPr>
          <a:lstStyle>
            <a:lvl1pPr marL="0" indent="0">
              <a:buNone/>
              <a:defRPr sz="14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Titel</a:t>
            </a:r>
          </a:p>
        </p:txBody>
      </p:sp>
      <p:sp>
        <p:nvSpPr>
          <p:cNvPr id="16" name="Pladsholder til indhold 2">
            <a:extLst>
              <a:ext uri="{FF2B5EF4-FFF2-40B4-BE49-F238E27FC236}">
                <a16:creationId xmlns:a16="http://schemas.microsoft.com/office/drawing/2014/main" id="{AE29B40B-4D61-6D51-95FD-BEBEE59F0790}"/>
              </a:ext>
            </a:extLst>
          </p:cNvPr>
          <p:cNvSpPr>
            <a:spLocks noGrp="1"/>
          </p:cNvSpPr>
          <p:nvPr>
            <p:ph idx="14" hasCustomPrompt="1"/>
          </p:nvPr>
        </p:nvSpPr>
        <p:spPr>
          <a:xfrm>
            <a:off x="2766760" y="4252604"/>
            <a:ext cx="5512715" cy="385731"/>
          </a:xfrm>
        </p:spPr>
        <p:txBody>
          <a:bodyPr>
            <a:normAutofit/>
          </a:bodyPr>
          <a:lstStyle>
            <a:lvl1pPr marL="0" indent="0">
              <a:buNone/>
              <a:defRPr sz="18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Fornavn Efternavn</a:t>
            </a:r>
          </a:p>
        </p:txBody>
      </p:sp>
      <p:sp>
        <p:nvSpPr>
          <p:cNvPr id="17" name="Pladsholder til indhold 2">
            <a:extLst>
              <a:ext uri="{FF2B5EF4-FFF2-40B4-BE49-F238E27FC236}">
                <a16:creationId xmlns:a16="http://schemas.microsoft.com/office/drawing/2014/main" id="{34CDAFD5-4657-B2B0-5955-3B42DF890668}"/>
              </a:ext>
            </a:extLst>
          </p:cNvPr>
          <p:cNvSpPr>
            <a:spLocks noGrp="1"/>
          </p:cNvSpPr>
          <p:nvPr>
            <p:ph idx="15" hasCustomPrompt="1"/>
          </p:nvPr>
        </p:nvSpPr>
        <p:spPr>
          <a:xfrm>
            <a:off x="2766760" y="4655587"/>
            <a:ext cx="5512715" cy="385731"/>
          </a:xfrm>
        </p:spPr>
        <p:txBody>
          <a:bodyPr>
            <a:normAutofit/>
          </a:bodyPr>
          <a:lstStyle>
            <a:lvl1pPr marL="0" indent="0">
              <a:buNone/>
              <a:defRPr sz="1400" b="0" i="0" baseline="0">
                <a:solidFill>
                  <a:schemeClr val="bg1"/>
                </a:solidFill>
                <a:latin typeface="+mn-lt"/>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Titel</a:t>
            </a:r>
          </a:p>
        </p:txBody>
      </p:sp>
      <p:sp>
        <p:nvSpPr>
          <p:cNvPr id="5" name="Pladsholder til billede 4">
            <a:extLst>
              <a:ext uri="{FF2B5EF4-FFF2-40B4-BE49-F238E27FC236}">
                <a16:creationId xmlns:a16="http://schemas.microsoft.com/office/drawing/2014/main" id="{07751983-E9D4-4A50-636B-82DBCF8DCE93}"/>
              </a:ext>
            </a:extLst>
          </p:cNvPr>
          <p:cNvSpPr>
            <a:spLocks noGrp="1" noChangeAspect="1"/>
          </p:cNvSpPr>
          <p:nvPr>
            <p:ph type="pic" sz="quarter" idx="16"/>
          </p:nvPr>
        </p:nvSpPr>
        <p:spPr>
          <a:xfrm>
            <a:off x="1529080" y="2824480"/>
            <a:ext cx="1080000" cy="1080000"/>
          </a:xfrm>
          <a:prstGeom prst="ellipse">
            <a:avLst/>
          </a:prstGeom>
          <a:solidFill>
            <a:schemeClr val="bg1"/>
          </a:solidFill>
        </p:spPr>
        <p:txBody>
          <a:bodyPr>
            <a:normAutofit/>
          </a:bodyPr>
          <a:lstStyle>
            <a:lvl1pPr>
              <a:defRPr sz="800"/>
            </a:lvl1pPr>
          </a:lstStyle>
          <a:p>
            <a:r>
              <a:rPr lang="da-DK"/>
              <a:t>Klik på ikonet for at tilføje et billede</a:t>
            </a:r>
            <a:endParaRPr lang="da-DK" dirty="0"/>
          </a:p>
        </p:txBody>
      </p:sp>
      <p:sp>
        <p:nvSpPr>
          <p:cNvPr id="6" name="Pladsholder til billede 4">
            <a:extLst>
              <a:ext uri="{FF2B5EF4-FFF2-40B4-BE49-F238E27FC236}">
                <a16:creationId xmlns:a16="http://schemas.microsoft.com/office/drawing/2014/main" id="{4AE73571-1C69-7890-8070-0A981CFDE1F0}"/>
              </a:ext>
            </a:extLst>
          </p:cNvPr>
          <p:cNvSpPr>
            <a:spLocks noGrp="1" noChangeAspect="1"/>
          </p:cNvSpPr>
          <p:nvPr>
            <p:ph type="pic" sz="quarter" idx="17"/>
          </p:nvPr>
        </p:nvSpPr>
        <p:spPr>
          <a:xfrm>
            <a:off x="1539240" y="4114800"/>
            <a:ext cx="1080000" cy="1080000"/>
          </a:xfrm>
          <a:prstGeom prst="ellipse">
            <a:avLst/>
          </a:prstGeom>
          <a:solidFill>
            <a:schemeClr val="bg1"/>
          </a:solidFill>
        </p:spPr>
        <p:txBody>
          <a:bodyPr>
            <a:normAutofit/>
          </a:bodyPr>
          <a:lstStyle>
            <a:lvl1pPr>
              <a:defRPr sz="800"/>
            </a:lvl1pPr>
          </a:lstStyle>
          <a:p>
            <a:r>
              <a:rPr lang="da-DK"/>
              <a:t>Klik på ikonet for at tilføje et billede</a:t>
            </a:r>
          </a:p>
        </p:txBody>
      </p:sp>
    </p:spTree>
    <p:extLst>
      <p:ext uri="{BB962C8B-B14F-4D97-AF65-F5344CB8AC3E}">
        <p14:creationId xmlns:p14="http://schemas.microsoft.com/office/powerpoint/2010/main" val="964134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4601078" y="1164327"/>
            <a:ext cx="7128960" cy="1150248"/>
          </a:xfrm>
        </p:spPr>
        <p:txBody>
          <a:bodyPr anchor="b"/>
          <a:lstStyle>
            <a:lvl1pPr algn="ctr">
              <a:defRPr sz="6000">
                <a:solidFill>
                  <a:schemeClr val="tx2"/>
                </a:solidFill>
              </a:defRPr>
            </a:lvl1pPr>
          </a:lstStyle>
          <a:p>
            <a:r>
              <a:rPr lang="en-GB"/>
              <a:t>Click to edit Master title style</a:t>
            </a:r>
            <a:endParaRPr lang="da-DK" dirty="0"/>
          </a:p>
        </p:txBody>
      </p:sp>
      <p:sp>
        <p:nvSpPr>
          <p:cNvPr id="7" name="Pladsholder til billede 4"/>
          <p:cNvSpPr>
            <a:spLocks noGrp="1" noChangeAspect="1"/>
          </p:cNvSpPr>
          <p:nvPr>
            <p:ph type="pic" sz="quarter" idx="13"/>
          </p:nvPr>
        </p:nvSpPr>
        <p:spPr>
          <a:xfrm>
            <a:off x="-15404" y="-12723"/>
            <a:ext cx="4599816" cy="688645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479 w 10000"/>
              <a:gd name="connsiteY1" fmla="*/ 435 h 10000"/>
              <a:gd name="connsiteX2" fmla="*/ 10000 w 10000"/>
              <a:gd name="connsiteY2" fmla="*/ 0 h 10000"/>
              <a:gd name="connsiteX3" fmla="*/ 8000 w 10000"/>
              <a:gd name="connsiteY3" fmla="*/ 10000 h 10000"/>
              <a:gd name="connsiteX4" fmla="*/ 0 w 10000"/>
              <a:gd name="connsiteY4" fmla="*/ 10000 h 10000"/>
              <a:gd name="connsiteX0" fmla="*/ 0 w 9914"/>
              <a:gd name="connsiteY0" fmla="*/ 9577 h 9577"/>
              <a:gd name="connsiteX1" fmla="*/ 4479 w 9914"/>
              <a:gd name="connsiteY1" fmla="*/ 12 h 9577"/>
              <a:gd name="connsiteX2" fmla="*/ 9914 w 9914"/>
              <a:gd name="connsiteY2" fmla="*/ 0 h 9577"/>
              <a:gd name="connsiteX3" fmla="*/ 8000 w 9914"/>
              <a:gd name="connsiteY3" fmla="*/ 9577 h 9577"/>
              <a:gd name="connsiteX4" fmla="*/ 0 w 9914"/>
              <a:gd name="connsiteY4" fmla="*/ 9577 h 9577"/>
              <a:gd name="connsiteX0" fmla="*/ 0 w 5510"/>
              <a:gd name="connsiteY0" fmla="*/ 9676 h 10000"/>
              <a:gd name="connsiteX1" fmla="*/ 28 w 5510"/>
              <a:gd name="connsiteY1" fmla="*/ 13 h 10000"/>
              <a:gd name="connsiteX2" fmla="*/ 5510 w 5510"/>
              <a:gd name="connsiteY2" fmla="*/ 0 h 10000"/>
              <a:gd name="connsiteX3" fmla="*/ 3579 w 5510"/>
              <a:gd name="connsiteY3" fmla="*/ 10000 h 10000"/>
              <a:gd name="connsiteX4" fmla="*/ 0 w 5510"/>
              <a:gd name="connsiteY4" fmla="*/ 9676 h 10000"/>
              <a:gd name="connsiteX0" fmla="*/ 0 w 10000"/>
              <a:gd name="connsiteY0" fmla="*/ 9676 h 9676"/>
              <a:gd name="connsiteX1" fmla="*/ 51 w 10000"/>
              <a:gd name="connsiteY1" fmla="*/ 13 h 9676"/>
              <a:gd name="connsiteX2" fmla="*/ 10000 w 10000"/>
              <a:gd name="connsiteY2" fmla="*/ 0 h 9676"/>
              <a:gd name="connsiteX3" fmla="*/ 6653 w 10000"/>
              <a:gd name="connsiteY3" fmla="*/ 9663 h 9676"/>
              <a:gd name="connsiteX4" fmla="*/ 0 w 10000"/>
              <a:gd name="connsiteY4" fmla="*/ 9676 h 9676"/>
              <a:gd name="connsiteX0" fmla="*/ 0 w 10061"/>
              <a:gd name="connsiteY0" fmla="*/ 10000 h 10000"/>
              <a:gd name="connsiteX1" fmla="*/ 51 w 10061"/>
              <a:gd name="connsiteY1" fmla="*/ 13 h 10000"/>
              <a:gd name="connsiteX2" fmla="*/ 10061 w 10061"/>
              <a:gd name="connsiteY2" fmla="*/ 0 h 10000"/>
              <a:gd name="connsiteX3" fmla="*/ 6653 w 10061"/>
              <a:gd name="connsiteY3" fmla="*/ 9987 h 10000"/>
              <a:gd name="connsiteX4" fmla="*/ 0 w 10061"/>
              <a:gd name="connsiteY4" fmla="*/ 10000 h 10000"/>
              <a:gd name="connsiteX0" fmla="*/ 0 w 10061"/>
              <a:gd name="connsiteY0" fmla="*/ 10000 h 10000"/>
              <a:gd name="connsiteX1" fmla="*/ 51 w 10061"/>
              <a:gd name="connsiteY1" fmla="*/ 13 h 10000"/>
              <a:gd name="connsiteX2" fmla="*/ 10061 w 10061"/>
              <a:gd name="connsiteY2" fmla="*/ 0 h 10000"/>
              <a:gd name="connsiteX3" fmla="*/ 6726 w 10061"/>
              <a:gd name="connsiteY3" fmla="*/ 9970 h 10000"/>
              <a:gd name="connsiteX4" fmla="*/ 0 w 10061"/>
              <a:gd name="connsiteY4" fmla="*/ 10000 h 10000"/>
              <a:gd name="connsiteX0" fmla="*/ 0 w 9890"/>
              <a:gd name="connsiteY0" fmla="*/ 9987 h 9987"/>
              <a:gd name="connsiteX1" fmla="*/ 51 w 9890"/>
              <a:gd name="connsiteY1" fmla="*/ 0 h 9987"/>
              <a:gd name="connsiteX2" fmla="*/ 9890 w 9890"/>
              <a:gd name="connsiteY2" fmla="*/ 4 h 9987"/>
              <a:gd name="connsiteX3" fmla="*/ 6726 w 9890"/>
              <a:gd name="connsiteY3" fmla="*/ 9957 h 9987"/>
              <a:gd name="connsiteX4" fmla="*/ 0 w 9890"/>
              <a:gd name="connsiteY4" fmla="*/ 9987 h 9987"/>
              <a:gd name="connsiteX0" fmla="*/ 0 w 9964"/>
              <a:gd name="connsiteY0" fmla="*/ 10026 h 10026"/>
              <a:gd name="connsiteX1" fmla="*/ 52 w 9964"/>
              <a:gd name="connsiteY1" fmla="*/ 26 h 10026"/>
              <a:gd name="connsiteX2" fmla="*/ 9964 w 9964"/>
              <a:gd name="connsiteY2" fmla="*/ 0 h 10026"/>
              <a:gd name="connsiteX3" fmla="*/ 6801 w 9964"/>
              <a:gd name="connsiteY3" fmla="*/ 9996 h 10026"/>
              <a:gd name="connsiteX4" fmla="*/ 0 w 9964"/>
              <a:gd name="connsiteY4" fmla="*/ 10026 h 10026"/>
              <a:gd name="connsiteX0" fmla="*/ 0 w 10000"/>
              <a:gd name="connsiteY0" fmla="*/ 10004 h 10004"/>
              <a:gd name="connsiteX1" fmla="*/ 34 w 10000"/>
              <a:gd name="connsiteY1" fmla="*/ 0 h 10004"/>
              <a:gd name="connsiteX2" fmla="*/ 10000 w 10000"/>
              <a:gd name="connsiteY2" fmla="*/ 4 h 10004"/>
              <a:gd name="connsiteX3" fmla="*/ 6826 w 10000"/>
              <a:gd name="connsiteY3" fmla="*/ 9974 h 10004"/>
              <a:gd name="connsiteX4" fmla="*/ 0 w 10000"/>
              <a:gd name="connsiteY4" fmla="*/ 10004 h 10004"/>
              <a:gd name="connsiteX0" fmla="*/ 0 w 10000"/>
              <a:gd name="connsiteY0" fmla="*/ 10004 h 10004"/>
              <a:gd name="connsiteX1" fmla="*/ 34 w 10000"/>
              <a:gd name="connsiteY1" fmla="*/ 0 h 10004"/>
              <a:gd name="connsiteX2" fmla="*/ 10000 w 10000"/>
              <a:gd name="connsiteY2" fmla="*/ 4 h 10004"/>
              <a:gd name="connsiteX3" fmla="*/ 6817 w 10000"/>
              <a:gd name="connsiteY3" fmla="*/ 9986 h 10004"/>
              <a:gd name="connsiteX4" fmla="*/ 0 w 10000"/>
              <a:gd name="connsiteY4" fmla="*/ 10004 h 10004"/>
              <a:gd name="connsiteX0" fmla="*/ 8 w 9972"/>
              <a:gd name="connsiteY0" fmla="*/ 9980 h 9986"/>
              <a:gd name="connsiteX1" fmla="*/ 6 w 9972"/>
              <a:gd name="connsiteY1" fmla="*/ 0 h 9986"/>
              <a:gd name="connsiteX2" fmla="*/ 9972 w 9972"/>
              <a:gd name="connsiteY2" fmla="*/ 4 h 9986"/>
              <a:gd name="connsiteX3" fmla="*/ 6789 w 9972"/>
              <a:gd name="connsiteY3" fmla="*/ 9986 h 9986"/>
              <a:gd name="connsiteX4" fmla="*/ 8 w 9972"/>
              <a:gd name="connsiteY4" fmla="*/ 9980 h 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 h="9986">
                <a:moveTo>
                  <a:pt x="8" y="9980"/>
                </a:moveTo>
                <a:cubicBezTo>
                  <a:pt x="24" y="6656"/>
                  <a:pt x="-12" y="3324"/>
                  <a:pt x="6" y="0"/>
                </a:cubicBezTo>
                <a:lnTo>
                  <a:pt x="9972" y="4"/>
                </a:lnTo>
                <a:lnTo>
                  <a:pt x="6789" y="9986"/>
                </a:lnTo>
                <a:lnTo>
                  <a:pt x="8" y="9980"/>
                </a:lnTo>
                <a:close/>
              </a:path>
            </a:pathLst>
          </a:custGeom>
          <a:ln>
            <a:noFill/>
          </a:ln>
        </p:spPr>
        <p:txBody>
          <a:bodyPr/>
          <a:lstStyle/>
          <a:p>
            <a:r>
              <a:rPr lang="en-GB"/>
              <a:t>Click icon to add picture</a:t>
            </a:r>
            <a:endParaRPr lang="da-DK" dirty="0"/>
          </a:p>
        </p:txBody>
      </p:sp>
      <p:sp>
        <p:nvSpPr>
          <p:cNvPr id="14" name="Pladsholder til tekst 2"/>
          <p:cNvSpPr>
            <a:spLocks noGrp="1"/>
          </p:cNvSpPr>
          <p:nvPr>
            <p:ph type="body" idx="1"/>
          </p:nvPr>
        </p:nvSpPr>
        <p:spPr>
          <a:xfrm>
            <a:off x="4601078" y="2541864"/>
            <a:ext cx="7128960" cy="2164359"/>
          </a:xfrm>
        </p:spPr>
        <p:txBody>
          <a:bodyPr>
            <a:normAutofit/>
          </a:bodyPr>
          <a:lstStyle>
            <a:lvl1pPr marL="0" indent="0">
              <a:buNone/>
              <a:defRPr sz="1400">
                <a:solidFill>
                  <a:schemeClr val="tx1">
                    <a:lumMod val="75000"/>
                    <a:lumOff val="2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89227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en-GB"/>
              <a:t>Click to edit Master title style</a:t>
            </a:r>
            <a:endParaRPr lang="da-DK" dirty="0"/>
          </a:p>
        </p:txBody>
      </p:sp>
      <p:sp>
        <p:nvSpPr>
          <p:cNvPr id="7" name="Pladsholder til tekst 2"/>
          <p:cNvSpPr>
            <a:spLocks noGrp="1"/>
          </p:cNvSpPr>
          <p:nvPr>
            <p:ph type="body" idx="1"/>
          </p:nvPr>
        </p:nvSpPr>
        <p:spPr>
          <a:xfrm>
            <a:off x="838199" y="1887523"/>
            <a:ext cx="10545661" cy="3145871"/>
          </a:xfrm>
        </p:spPr>
        <p:txBody>
          <a:bodyPr>
            <a:normAutofit/>
          </a:bodyPr>
          <a:lstStyle>
            <a:lvl1pPr marL="0" indent="0">
              <a:buNone/>
              <a:defRPr sz="1400">
                <a:solidFill>
                  <a:schemeClr val="tx1">
                    <a:lumMod val="75000"/>
                    <a:lumOff val="2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46017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D371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25987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83B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157939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462D872-429B-4FB3-E0F7-A204D0FD0B48}"/>
              </a:ext>
            </a:extLst>
          </p:cNvPr>
          <p:cNvSpPr/>
          <p:nvPr/>
        </p:nvSpPr>
        <p:spPr>
          <a:xfrm>
            <a:off x="0" y="0"/>
            <a:ext cx="12192000" cy="6858000"/>
          </a:xfrm>
          <a:prstGeom prst="rect">
            <a:avLst/>
          </a:prstGeom>
          <a:solidFill>
            <a:srgbClr val="006C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030E9B44-79C3-D5E1-B0AB-A7DF0AB4D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86648" y="0"/>
            <a:ext cx="11023056" cy="8106305"/>
          </a:xfrm>
          <a:prstGeom prst="rect">
            <a:avLst/>
          </a:prstGeom>
        </p:spPr>
      </p:pic>
      <p:sp>
        <p:nvSpPr>
          <p:cNvPr id="2" name="Titel 1">
            <a:extLst>
              <a:ext uri="{FF2B5EF4-FFF2-40B4-BE49-F238E27FC236}">
                <a16:creationId xmlns:a16="http://schemas.microsoft.com/office/drawing/2014/main" id="{CE6CCE8B-1CC1-7AEB-A784-71DC2CB620DF}"/>
              </a:ext>
            </a:extLst>
          </p:cNvPr>
          <p:cNvSpPr>
            <a:spLocks noGrp="1"/>
          </p:cNvSpPr>
          <p:nvPr>
            <p:ph type="ctrTitle"/>
          </p:nvPr>
        </p:nvSpPr>
        <p:spPr>
          <a:xfrm>
            <a:off x="1524000" y="1441937"/>
            <a:ext cx="9144000" cy="2836985"/>
          </a:xfrm>
        </p:spPr>
        <p:txBody>
          <a:bodyPr anchor="ctr"/>
          <a:lstStyle>
            <a:lvl1pPr algn="l">
              <a:defRPr sz="6000">
                <a:solidFill>
                  <a:schemeClr val="bg1"/>
                </a:solidFill>
              </a:defRPr>
            </a:lvl1pPr>
          </a:lstStyle>
          <a:p>
            <a:r>
              <a:rPr lang="da-DK"/>
              <a:t>Klik for at redigere titeltypografien i masteren</a:t>
            </a:r>
            <a:endParaRPr lang="da-DK" dirty="0"/>
          </a:p>
        </p:txBody>
      </p:sp>
      <p:pic>
        <p:nvPicPr>
          <p:cNvPr id="9" name="Grafik 8">
            <a:extLst>
              <a:ext uri="{FF2B5EF4-FFF2-40B4-BE49-F238E27FC236}">
                <a16:creationId xmlns:a16="http://schemas.microsoft.com/office/drawing/2014/main" id="{69054080-AFBB-AC79-4BA0-6F95798EC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69547" y="4661115"/>
            <a:ext cx="1940157" cy="1509896"/>
          </a:xfrm>
          <a:prstGeom prst="rect">
            <a:avLst/>
          </a:prstGeom>
        </p:spPr>
      </p:pic>
    </p:spTree>
    <p:extLst>
      <p:ext uri="{BB962C8B-B14F-4D97-AF65-F5344CB8AC3E}">
        <p14:creationId xmlns:p14="http://schemas.microsoft.com/office/powerpoint/2010/main" val="170960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slide 1">
    <p:bg>
      <p:bgPr>
        <a:solidFill>
          <a:srgbClr val="CAE4E4"/>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5" name="Pladsholder til dato 3">
            <a:extLst>
              <a:ext uri="{FF2B5EF4-FFF2-40B4-BE49-F238E27FC236}">
                <a16:creationId xmlns:a16="http://schemas.microsoft.com/office/drawing/2014/main" id="{F4B87EF9-2B2C-334A-3339-3912354832DF}"/>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4" name="Billede 3" descr="Et billede, der indeholder cirkel&#10;&#10;Automatisk genereret beskrivelse">
            <a:extLst>
              <a:ext uri="{FF2B5EF4-FFF2-40B4-BE49-F238E27FC236}">
                <a16:creationId xmlns:a16="http://schemas.microsoft.com/office/drawing/2014/main" id="{33CAF824-7FB8-D32E-6BCC-DA55C0000F9F}"/>
              </a:ext>
            </a:extLst>
          </p:cNvPr>
          <p:cNvPicPr>
            <a:picLocks noChangeAspect="1"/>
          </p:cNvPicPr>
          <p:nvPr/>
        </p:nvPicPr>
        <p:blipFill>
          <a:blip r:embed="rId3">
            <a:alphaModFix amt="20000"/>
          </a:blip>
          <a:stretch>
            <a:fillRect/>
          </a:stretch>
        </p:blipFill>
        <p:spPr>
          <a:xfrm>
            <a:off x="-913058" y="-897167"/>
            <a:ext cx="4636926" cy="4636926"/>
          </a:xfrm>
          <a:prstGeom prst="rect">
            <a:avLst/>
          </a:prstGeom>
        </p:spPr>
      </p:pic>
      <p:pic>
        <p:nvPicPr>
          <p:cNvPr id="9" name="Billede 8" descr="Et billede, der indeholder cirkel&#10;&#10;Automatisk genereret beskrivelse">
            <a:extLst>
              <a:ext uri="{FF2B5EF4-FFF2-40B4-BE49-F238E27FC236}">
                <a16:creationId xmlns:a16="http://schemas.microsoft.com/office/drawing/2014/main" id="{4CD99D9C-4F7E-C2C1-E2E3-4A2E27EFFAFB}"/>
              </a:ext>
            </a:extLst>
          </p:cNvPr>
          <p:cNvPicPr>
            <a:picLocks noChangeAspect="1"/>
          </p:cNvPicPr>
          <p:nvPr/>
        </p:nvPicPr>
        <p:blipFill>
          <a:blip r:embed="rId3">
            <a:alphaModFix amt="20000"/>
          </a:blip>
          <a:stretch>
            <a:fillRect/>
          </a:stretch>
        </p:blipFill>
        <p:spPr>
          <a:xfrm>
            <a:off x="5554198" y="5656528"/>
            <a:ext cx="490824" cy="490824"/>
          </a:xfrm>
          <a:prstGeom prst="rect">
            <a:avLst/>
          </a:prstGeom>
        </p:spPr>
      </p:pic>
      <p:pic>
        <p:nvPicPr>
          <p:cNvPr id="10" name="Billede 9" descr="Et billede, der indeholder cirkel&#10;&#10;Automatisk genereret beskrivelse">
            <a:extLst>
              <a:ext uri="{FF2B5EF4-FFF2-40B4-BE49-F238E27FC236}">
                <a16:creationId xmlns:a16="http://schemas.microsoft.com/office/drawing/2014/main" id="{30E24B05-6A53-2948-7D83-412E4B2CD11A}"/>
              </a:ext>
            </a:extLst>
          </p:cNvPr>
          <p:cNvPicPr>
            <a:picLocks noChangeAspect="1"/>
          </p:cNvPicPr>
          <p:nvPr/>
        </p:nvPicPr>
        <p:blipFill>
          <a:blip r:embed="rId3">
            <a:alphaModFix amt="20000"/>
          </a:blip>
          <a:stretch>
            <a:fillRect/>
          </a:stretch>
        </p:blipFill>
        <p:spPr>
          <a:xfrm>
            <a:off x="8254180" y="2971527"/>
            <a:ext cx="1080888" cy="108088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914400"/>
            <a:ext cx="10515600" cy="1103242"/>
          </a:xfrm>
        </p:spPr>
        <p:txBody>
          <a:bodyPr anchor="t">
            <a:noAutofit/>
          </a:bodyPr>
          <a:lstStyle>
            <a:lvl1pPr>
              <a:defRPr sz="4000">
                <a:solidFill>
                  <a:srgbClr val="00454E"/>
                </a:solidFill>
              </a:defRPr>
            </a:lvl1pPr>
          </a:lstStyle>
          <a:p>
            <a:r>
              <a:rPr lang="da-DK" dirty="0"/>
              <a:t>Klik for at redigere overskriften (1 linje)</a:t>
            </a:r>
          </a:p>
        </p:txBody>
      </p:sp>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0" y="2017643"/>
            <a:ext cx="8933597" cy="3419062"/>
          </a:xfrm>
        </p:spPr>
        <p:txBody>
          <a:bodyPr>
            <a:normAutofit/>
          </a:bodyPr>
          <a:lstStyle>
            <a:lvl1pPr>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spTree>
    <p:extLst>
      <p:ext uri="{BB962C8B-B14F-4D97-AF65-F5344CB8AC3E}">
        <p14:creationId xmlns:p14="http://schemas.microsoft.com/office/powerpoint/2010/main" val="194950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slide 2">
    <p:bg>
      <p:bgPr>
        <a:solidFill>
          <a:srgbClr val="CAE4E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A6F9CF-7FF7-CA61-D6FE-6C483BFBE61E}"/>
              </a:ext>
            </a:extLst>
          </p:cNvPr>
          <p:cNvSpPr>
            <a:spLocks noGrp="1" noRot="1" noMove="1" noResize="1" noEditPoints="1" noAdjustHandles="1" noChangeArrowheads="1" noChangeShapeType="1"/>
          </p:cNvSpPr>
          <p:nvPr/>
        </p:nvSpPr>
        <p:spPr>
          <a:xfrm>
            <a:off x="0" y="0"/>
            <a:ext cx="12192000" cy="6858000"/>
          </a:xfrm>
          <a:prstGeom prst="rect">
            <a:avLst/>
          </a:prstGeom>
          <a:solidFill>
            <a:srgbClr val="F5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cirkel&#10;&#10;Automatisk genereret beskrivelse">
            <a:extLst>
              <a:ext uri="{FF2B5EF4-FFF2-40B4-BE49-F238E27FC236}">
                <a16:creationId xmlns:a16="http://schemas.microsoft.com/office/drawing/2014/main" id="{ECF2B7EB-E884-52E0-B327-F21442D01068}"/>
              </a:ext>
            </a:extLst>
          </p:cNvPr>
          <p:cNvPicPr>
            <a:picLocks noChangeAspect="1"/>
          </p:cNvPicPr>
          <p:nvPr/>
        </p:nvPicPr>
        <p:blipFill>
          <a:blip r:embed="rId2">
            <a:alphaModFix amt="20000"/>
          </a:blip>
          <a:stretch>
            <a:fillRect/>
          </a:stretch>
        </p:blipFill>
        <p:spPr>
          <a:xfrm>
            <a:off x="-913058" y="-897167"/>
            <a:ext cx="4636926" cy="4636926"/>
          </a:xfrm>
          <a:prstGeom prst="rect">
            <a:avLst/>
          </a:prstGeom>
        </p:spPr>
      </p:pic>
      <p:sp>
        <p:nvSpPr>
          <p:cNvPr id="3" name="Pladsholder til indhold 2">
            <a:extLst>
              <a:ext uri="{FF2B5EF4-FFF2-40B4-BE49-F238E27FC236}">
                <a16:creationId xmlns:a16="http://schemas.microsoft.com/office/drawing/2014/main" id="{47D1584D-BF4F-ABD7-8B00-CB2046C2E277}"/>
              </a:ext>
            </a:extLst>
          </p:cNvPr>
          <p:cNvSpPr>
            <a:spLocks noGrp="1"/>
          </p:cNvSpPr>
          <p:nvPr>
            <p:ph idx="1"/>
          </p:nvPr>
        </p:nvSpPr>
        <p:spPr>
          <a:xfrm>
            <a:off x="838200" y="2524539"/>
            <a:ext cx="9170158" cy="2911819"/>
          </a:xfrm>
        </p:spPr>
        <p:txBody>
          <a:bodyPr>
            <a:normAutofit/>
          </a:bodyPr>
          <a:lstStyle>
            <a:lvl1pPr>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a:t>Klik for at redigere teksttypografierne i masteren</a:t>
            </a:r>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5953" y="5621889"/>
            <a:ext cx="937535" cy="689459"/>
          </a:xfrm>
          <a:prstGeom prst="rect">
            <a:avLst/>
          </a:prstGeom>
        </p:spPr>
      </p:pic>
      <p:sp>
        <p:nvSpPr>
          <p:cNvPr id="9" name="Pladsholder til dato 3">
            <a:extLst>
              <a:ext uri="{FF2B5EF4-FFF2-40B4-BE49-F238E27FC236}">
                <a16:creationId xmlns:a16="http://schemas.microsoft.com/office/drawing/2014/main" id="{111D1E0C-433D-C94D-C994-75685B03AC5B}"/>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11" name="Billede 10" descr="Et billede, der indeholder cirkel&#10;&#10;Automatisk genereret beskrivelse">
            <a:extLst>
              <a:ext uri="{FF2B5EF4-FFF2-40B4-BE49-F238E27FC236}">
                <a16:creationId xmlns:a16="http://schemas.microsoft.com/office/drawing/2014/main" id="{2006C463-EA27-8937-3BFB-C8E9713C0504}"/>
              </a:ext>
            </a:extLst>
          </p:cNvPr>
          <p:cNvPicPr>
            <a:picLocks noChangeAspect="1"/>
          </p:cNvPicPr>
          <p:nvPr/>
        </p:nvPicPr>
        <p:blipFill>
          <a:blip r:embed="rId2">
            <a:alphaModFix amt="20000"/>
          </a:blip>
          <a:stretch>
            <a:fillRect/>
          </a:stretch>
        </p:blipFill>
        <p:spPr>
          <a:xfrm>
            <a:off x="5554198" y="5656528"/>
            <a:ext cx="490824" cy="490824"/>
          </a:xfrm>
          <a:prstGeom prst="rect">
            <a:avLst/>
          </a:prstGeom>
        </p:spPr>
      </p:pic>
      <p:pic>
        <p:nvPicPr>
          <p:cNvPr id="12" name="Billede 11" descr="Et billede, der indeholder cirkel&#10;&#10;Automatisk genereret beskrivelse">
            <a:extLst>
              <a:ext uri="{FF2B5EF4-FFF2-40B4-BE49-F238E27FC236}">
                <a16:creationId xmlns:a16="http://schemas.microsoft.com/office/drawing/2014/main" id="{4DAA58EC-3649-880A-65B0-F4DAC99CDE1E}"/>
              </a:ext>
            </a:extLst>
          </p:cNvPr>
          <p:cNvPicPr>
            <a:picLocks noChangeAspect="1"/>
          </p:cNvPicPr>
          <p:nvPr/>
        </p:nvPicPr>
        <p:blipFill>
          <a:blip r:embed="rId2">
            <a:alphaModFix amt="20000"/>
          </a:blip>
          <a:stretch>
            <a:fillRect/>
          </a:stretch>
        </p:blipFill>
        <p:spPr>
          <a:xfrm>
            <a:off x="8254180" y="2971527"/>
            <a:ext cx="1080888" cy="108088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hasCustomPrompt="1"/>
          </p:nvPr>
        </p:nvSpPr>
        <p:spPr>
          <a:xfrm>
            <a:off x="838200" y="914400"/>
            <a:ext cx="10515600" cy="1103242"/>
          </a:xfrm>
        </p:spPr>
        <p:txBody>
          <a:bodyPr anchor="t">
            <a:noAutofit/>
          </a:bodyPr>
          <a:lstStyle>
            <a:lvl1pPr>
              <a:defRPr sz="4000">
                <a:solidFill>
                  <a:srgbClr val="00454E"/>
                </a:solidFill>
              </a:defRPr>
            </a:lvl1pPr>
          </a:lstStyle>
          <a:p>
            <a:r>
              <a:rPr lang="da-DK" dirty="0"/>
              <a:t>Klik for at redigere denne overskrift, </a:t>
            </a:r>
            <a:br>
              <a:rPr lang="da-DK" dirty="0"/>
            </a:br>
            <a:r>
              <a:rPr lang="da-DK" dirty="0"/>
              <a:t>som er lidt længere (2 linjer)</a:t>
            </a:r>
          </a:p>
        </p:txBody>
      </p:sp>
    </p:spTree>
    <p:extLst>
      <p:ext uri="{BB962C8B-B14F-4D97-AF65-F5344CB8AC3E}">
        <p14:creationId xmlns:p14="http://schemas.microsoft.com/office/powerpoint/2010/main" val="368636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billede slide">
    <p:bg>
      <p:bgPr>
        <a:solidFill>
          <a:srgbClr val="CAE4E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A6F9CF-7FF7-CA61-D6FE-6C483BFBE61E}"/>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1" name="Pladsholder til dato 3">
            <a:extLst>
              <a:ext uri="{FF2B5EF4-FFF2-40B4-BE49-F238E27FC236}">
                <a16:creationId xmlns:a16="http://schemas.microsoft.com/office/drawing/2014/main" id="{F8E95457-A166-C18B-4E87-839C9EEE796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4" name="Billede 3" descr="Et billede, der indeholder cirkel&#10;&#10;Automatisk genereret beskrivelse">
            <a:extLst>
              <a:ext uri="{FF2B5EF4-FFF2-40B4-BE49-F238E27FC236}">
                <a16:creationId xmlns:a16="http://schemas.microsoft.com/office/drawing/2014/main" id="{2C35A6FD-F849-4480-ACDD-1F6D3780E30E}"/>
              </a:ext>
            </a:extLst>
          </p:cNvPr>
          <p:cNvPicPr>
            <a:picLocks noChangeAspect="1"/>
          </p:cNvPicPr>
          <p:nvPr/>
        </p:nvPicPr>
        <p:blipFill>
          <a:blip r:embed="rId3">
            <a:alphaModFix amt="20000"/>
          </a:blip>
          <a:stretch>
            <a:fillRect/>
          </a:stretch>
        </p:blipFill>
        <p:spPr>
          <a:xfrm>
            <a:off x="-784345" y="-1030615"/>
            <a:ext cx="4687368" cy="468736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p:nvPr>
        </p:nvSpPr>
        <p:spPr>
          <a:xfrm>
            <a:off x="838200" y="914400"/>
            <a:ext cx="10515600" cy="1103242"/>
          </a:xfrm>
        </p:spPr>
        <p:txBody>
          <a:bodyPr anchor="t">
            <a:noAutofit/>
          </a:bodyPr>
          <a:lstStyle>
            <a:lvl1pPr>
              <a:defRPr sz="4000">
                <a:solidFill>
                  <a:srgbClr val="00454E"/>
                </a:solidFill>
              </a:defRPr>
            </a:lvl1pPr>
          </a:lstStyle>
          <a:p>
            <a:r>
              <a:rPr lang="da-DK"/>
              <a:t>Klik for at redigere titeltypografien i masteren</a:t>
            </a:r>
            <a:endParaRPr lang="da-DK" dirty="0"/>
          </a:p>
        </p:txBody>
      </p:sp>
      <p:sp>
        <p:nvSpPr>
          <p:cNvPr id="5" name="Pladsholder til indhold 2">
            <a:extLst>
              <a:ext uri="{FF2B5EF4-FFF2-40B4-BE49-F238E27FC236}">
                <a16:creationId xmlns:a16="http://schemas.microsoft.com/office/drawing/2014/main" id="{2DF64E3F-1D5B-148E-0044-CA3FCF67288C}"/>
              </a:ext>
            </a:extLst>
          </p:cNvPr>
          <p:cNvSpPr>
            <a:spLocks noGrp="1"/>
          </p:cNvSpPr>
          <p:nvPr>
            <p:ph idx="1" hasCustomPrompt="1"/>
          </p:nvPr>
        </p:nvSpPr>
        <p:spPr>
          <a:xfrm>
            <a:off x="838199" y="2257425"/>
            <a:ext cx="10515599" cy="3179279"/>
          </a:xfrm>
        </p:spPr>
        <p:txBody>
          <a:bodyPr>
            <a:normAutofit/>
          </a:bodyPr>
          <a:lstStyle>
            <a:lvl1pPr>
              <a:defRPr sz="28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Klik for at indsætte få men større bullets</a:t>
            </a:r>
          </a:p>
        </p:txBody>
      </p:sp>
      <p:pic>
        <p:nvPicPr>
          <p:cNvPr id="7" name="Billede 6" descr="Et billede, der indeholder cirkel&#10;&#10;Automatisk genereret beskrivelse">
            <a:extLst>
              <a:ext uri="{FF2B5EF4-FFF2-40B4-BE49-F238E27FC236}">
                <a16:creationId xmlns:a16="http://schemas.microsoft.com/office/drawing/2014/main" id="{8EB5F7E4-88C6-EDB1-8B4D-770AE8538AB6}"/>
              </a:ext>
            </a:extLst>
          </p:cNvPr>
          <p:cNvPicPr>
            <a:picLocks noChangeAspect="1"/>
          </p:cNvPicPr>
          <p:nvPr/>
        </p:nvPicPr>
        <p:blipFill>
          <a:blip r:embed="rId3">
            <a:alphaModFix amt="20000"/>
          </a:blip>
          <a:stretch>
            <a:fillRect/>
          </a:stretch>
        </p:blipFill>
        <p:spPr>
          <a:xfrm>
            <a:off x="5203429" y="5748925"/>
            <a:ext cx="479979" cy="479979"/>
          </a:xfrm>
          <a:prstGeom prst="rect">
            <a:avLst/>
          </a:prstGeom>
        </p:spPr>
      </p:pic>
      <p:pic>
        <p:nvPicPr>
          <p:cNvPr id="9" name="Billede 8" descr="Et billede, der indeholder cirkel&#10;&#10;Automatisk genereret beskrivelse">
            <a:extLst>
              <a:ext uri="{FF2B5EF4-FFF2-40B4-BE49-F238E27FC236}">
                <a16:creationId xmlns:a16="http://schemas.microsoft.com/office/drawing/2014/main" id="{9B65F930-D072-BD16-2ED2-7D974A3D078A}"/>
              </a:ext>
            </a:extLst>
          </p:cNvPr>
          <p:cNvPicPr>
            <a:picLocks noChangeAspect="1"/>
          </p:cNvPicPr>
          <p:nvPr/>
        </p:nvPicPr>
        <p:blipFill>
          <a:blip r:embed="rId3">
            <a:alphaModFix amt="20000"/>
          </a:blip>
          <a:stretch>
            <a:fillRect/>
          </a:stretch>
        </p:blipFill>
        <p:spPr>
          <a:xfrm>
            <a:off x="7433560" y="3133929"/>
            <a:ext cx="1141138" cy="1141138"/>
          </a:xfrm>
          <a:prstGeom prst="rect">
            <a:avLst/>
          </a:prstGeom>
        </p:spPr>
      </p:pic>
    </p:spTree>
    <p:extLst>
      <p:ext uri="{BB962C8B-B14F-4D97-AF65-F5344CB8AC3E}">
        <p14:creationId xmlns:p14="http://schemas.microsoft.com/office/powerpoint/2010/main" val="328226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billede slide">
    <p:bg>
      <p:bgPr>
        <a:solidFill>
          <a:srgbClr val="CAE4E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A6F9CF-7FF7-CA61-D6FE-6C483BFBE61E}"/>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7CD1F26D-C18B-D0F5-ED06-FAF97ECD0C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665953" y="5621889"/>
            <a:ext cx="937535" cy="689459"/>
          </a:xfrm>
          <a:prstGeom prst="rect">
            <a:avLst/>
          </a:prstGeom>
        </p:spPr>
      </p:pic>
      <p:sp>
        <p:nvSpPr>
          <p:cNvPr id="11" name="Pladsholder til dato 3">
            <a:extLst>
              <a:ext uri="{FF2B5EF4-FFF2-40B4-BE49-F238E27FC236}">
                <a16:creationId xmlns:a16="http://schemas.microsoft.com/office/drawing/2014/main" id="{F8E95457-A166-C18B-4E87-839C9EEE7967}"/>
              </a:ext>
            </a:extLst>
          </p:cNvPr>
          <p:cNvSpPr txBox="1">
            <a:spLocks/>
          </p:cNvSpPr>
          <p:nvPr/>
        </p:nvSpPr>
        <p:spPr>
          <a:xfrm>
            <a:off x="838200" y="6046342"/>
            <a:ext cx="678084"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rgbClr val="00454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744C6-F610-5447-A1A1-FE10E656F352}" type="slidenum">
              <a:rPr lang="da-DK" smtClean="0"/>
              <a:pPr/>
              <a:t>‹nr.›</a:t>
            </a:fld>
            <a:endParaRPr lang="da-DK" dirty="0"/>
          </a:p>
        </p:txBody>
      </p:sp>
      <p:pic>
        <p:nvPicPr>
          <p:cNvPr id="3" name="Billede 2" descr="Et billede, der indeholder cirkel&#10;&#10;Automatisk genereret beskrivelse">
            <a:extLst>
              <a:ext uri="{FF2B5EF4-FFF2-40B4-BE49-F238E27FC236}">
                <a16:creationId xmlns:a16="http://schemas.microsoft.com/office/drawing/2014/main" id="{A735781D-4536-D452-C170-E5D3BB221758}"/>
              </a:ext>
            </a:extLst>
          </p:cNvPr>
          <p:cNvPicPr>
            <a:picLocks noChangeAspect="1"/>
          </p:cNvPicPr>
          <p:nvPr/>
        </p:nvPicPr>
        <p:blipFill>
          <a:blip r:embed="rId3">
            <a:alphaModFix amt="20000"/>
          </a:blip>
          <a:stretch>
            <a:fillRect/>
          </a:stretch>
        </p:blipFill>
        <p:spPr>
          <a:xfrm>
            <a:off x="-784345" y="-1030615"/>
            <a:ext cx="4687368" cy="4687368"/>
          </a:xfrm>
          <a:prstGeom prst="rect">
            <a:avLst/>
          </a:prstGeom>
        </p:spPr>
      </p:pic>
      <p:sp>
        <p:nvSpPr>
          <p:cNvPr id="2" name="Titel 1">
            <a:extLst>
              <a:ext uri="{FF2B5EF4-FFF2-40B4-BE49-F238E27FC236}">
                <a16:creationId xmlns:a16="http://schemas.microsoft.com/office/drawing/2014/main" id="{2EB7BD8C-C21A-482D-8EC7-0D5A7A85F12D}"/>
              </a:ext>
            </a:extLst>
          </p:cNvPr>
          <p:cNvSpPr>
            <a:spLocks noGrp="1"/>
          </p:cNvSpPr>
          <p:nvPr>
            <p:ph type="title"/>
          </p:nvPr>
        </p:nvSpPr>
        <p:spPr>
          <a:xfrm>
            <a:off x="838200" y="914400"/>
            <a:ext cx="10515600" cy="1103242"/>
          </a:xfrm>
        </p:spPr>
        <p:txBody>
          <a:bodyPr anchor="t">
            <a:noAutofit/>
          </a:bodyPr>
          <a:lstStyle>
            <a:lvl1pPr>
              <a:defRPr sz="4000">
                <a:solidFill>
                  <a:srgbClr val="00454E"/>
                </a:solidFill>
              </a:defRPr>
            </a:lvl1pPr>
          </a:lstStyle>
          <a:p>
            <a:r>
              <a:rPr lang="da-DK"/>
              <a:t>Klik for at redigere titeltypografien i masteren</a:t>
            </a:r>
            <a:endParaRPr lang="da-DK" dirty="0"/>
          </a:p>
        </p:txBody>
      </p:sp>
      <p:sp>
        <p:nvSpPr>
          <p:cNvPr id="5" name="Pladsholder til indhold 2">
            <a:extLst>
              <a:ext uri="{FF2B5EF4-FFF2-40B4-BE49-F238E27FC236}">
                <a16:creationId xmlns:a16="http://schemas.microsoft.com/office/drawing/2014/main" id="{2DF64E3F-1D5B-148E-0044-CA3FCF67288C}"/>
              </a:ext>
            </a:extLst>
          </p:cNvPr>
          <p:cNvSpPr>
            <a:spLocks noGrp="1"/>
          </p:cNvSpPr>
          <p:nvPr>
            <p:ph idx="1" hasCustomPrompt="1"/>
          </p:nvPr>
        </p:nvSpPr>
        <p:spPr>
          <a:xfrm>
            <a:off x="838199" y="2257425"/>
            <a:ext cx="10515599" cy="3179279"/>
          </a:xfrm>
        </p:spPr>
        <p:txBody>
          <a:bodyPr>
            <a:normAutofit/>
          </a:bodyPr>
          <a:lstStyle>
            <a:lvl1pPr>
              <a:defRPr sz="2000">
                <a:solidFill>
                  <a:srgbClr val="00454E"/>
                </a:solidFill>
              </a:defRPr>
            </a:lvl1pPr>
            <a:lvl2pPr>
              <a:defRPr>
                <a:solidFill>
                  <a:srgbClr val="00454E"/>
                </a:solidFill>
              </a:defRPr>
            </a:lvl2pPr>
            <a:lvl3pPr>
              <a:defRPr>
                <a:solidFill>
                  <a:srgbClr val="00454E"/>
                </a:solidFill>
              </a:defRPr>
            </a:lvl3pPr>
            <a:lvl4pPr>
              <a:defRPr>
                <a:solidFill>
                  <a:srgbClr val="00454E"/>
                </a:solidFill>
              </a:defRPr>
            </a:lvl4pPr>
            <a:lvl5pPr>
              <a:defRPr>
                <a:solidFill>
                  <a:srgbClr val="00454E"/>
                </a:solidFill>
              </a:defRPr>
            </a:lvl5pPr>
          </a:lstStyle>
          <a:p>
            <a:pPr lvl="0"/>
            <a:r>
              <a:rPr lang="da-DK" dirty="0"/>
              <a:t>Klik for at indsætte en illustration</a:t>
            </a:r>
          </a:p>
        </p:txBody>
      </p:sp>
    </p:spTree>
    <p:extLst>
      <p:ext uri="{BB962C8B-B14F-4D97-AF65-F5344CB8AC3E}">
        <p14:creationId xmlns:p14="http://schemas.microsoft.com/office/powerpoint/2010/main" val="174238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980C608-14C5-4991-DC8C-3EA9BC4FF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a:t>
            </a:r>
            <a:br>
              <a:rPr lang="da-DK" dirty="0"/>
            </a:br>
            <a:r>
              <a:rPr lang="da-DK" dirty="0"/>
              <a:t>i masteren</a:t>
            </a:r>
          </a:p>
        </p:txBody>
      </p:sp>
      <p:sp>
        <p:nvSpPr>
          <p:cNvPr id="3" name="Pladsholder til tekst 2">
            <a:extLst>
              <a:ext uri="{FF2B5EF4-FFF2-40B4-BE49-F238E27FC236}">
                <a16:creationId xmlns:a16="http://schemas.microsoft.com/office/drawing/2014/main" id="{9BEE9DD8-3FA7-1225-5513-2F7EF0EB5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401BE782-2317-7352-D51D-D7014BF0E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DD7E3-CA46-3A43-9486-13DFA4FC568C}" type="datetimeFigureOut">
              <a:rPr lang="da-DK" smtClean="0"/>
              <a:t>06.05.2026</a:t>
            </a:fld>
            <a:endParaRPr lang="da-DK" dirty="0"/>
          </a:p>
        </p:txBody>
      </p:sp>
      <p:sp>
        <p:nvSpPr>
          <p:cNvPr id="5" name="Pladsholder til sidefod 4">
            <a:extLst>
              <a:ext uri="{FF2B5EF4-FFF2-40B4-BE49-F238E27FC236}">
                <a16:creationId xmlns:a16="http://schemas.microsoft.com/office/drawing/2014/main" id="{6EE05A3C-FD02-917D-014F-43CE3E563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9A6F854B-B94F-2209-484D-3D4937847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744C6-F610-5447-A1A1-FE10E656F352}" type="slidenum">
              <a:rPr lang="da-DK" smtClean="0"/>
              <a:t>‹nr.›</a:t>
            </a:fld>
            <a:endParaRPr lang="da-DK" dirty="0"/>
          </a:p>
        </p:txBody>
      </p:sp>
    </p:spTree>
    <p:extLst>
      <p:ext uri="{BB962C8B-B14F-4D97-AF65-F5344CB8AC3E}">
        <p14:creationId xmlns:p14="http://schemas.microsoft.com/office/powerpoint/2010/main" val="30428630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Lst>
  <p:txStyles>
    <p:titleStyle>
      <a:lvl1pPr algn="l" defTabSz="914400" rtl="0" eaLnBrk="1" latinLnBrk="0" hangingPunct="1">
        <a:lnSpc>
          <a:spcPct val="90000"/>
        </a:lnSpc>
        <a:spcBef>
          <a:spcPct val="0"/>
        </a:spcBef>
        <a:buNone/>
        <a:defRPr sz="4400" b="1" i="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133DE-48C5-0B19-CEB5-93FA565436DC}"/>
              </a:ext>
            </a:extLst>
          </p:cNvPr>
          <p:cNvSpPr>
            <a:spLocks noGrp="1"/>
          </p:cNvSpPr>
          <p:nvPr>
            <p:ph type="ctrTitle"/>
          </p:nvPr>
        </p:nvSpPr>
        <p:spPr/>
        <p:txBody>
          <a:bodyPr>
            <a:normAutofit/>
          </a:bodyPr>
          <a:lstStyle/>
          <a:p>
            <a:r>
              <a:rPr lang="da-DK" dirty="0"/>
              <a:t>Cloud flows i Power </a:t>
            </a:r>
            <a:r>
              <a:rPr lang="da-DK" dirty="0" err="1"/>
              <a:t>automate</a:t>
            </a:r>
            <a:r>
              <a:rPr lang="da-DK" dirty="0"/>
              <a:t> Cloud</a:t>
            </a:r>
          </a:p>
        </p:txBody>
      </p:sp>
      <p:sp>
        <p:nvSpPr>
          <p:cNvPr id="2" name="Pladsholder til tekst 1">
            <a:extLst>
              <a:ext uri="{FF2B5EF4-FFF2-40B4-BE49-F238E27FC236}">
                <a16:creationId xmlns:a16="http://schemas.microsoft.com/office/drawing/2014/main" id="{3ABEE54F-E0B5-C82A-6912-E51A8B3C8C58}"/>
              </a:ext>
            </a:extLst>
          </p:cNvPr>
          <p:cNvSpPr>
            <a:spLocks noGrp="1"/>
          </p:cNvSpPr>
          <p:nvPr>
            <p:ph type="body" sz="quarter" idx="10"/>
          </p:nvPr>
        </p:nvSpPr>
        <p:spPr/>
        <p:txBody>
          <a:bodyPr/>
          <a:lstStyle/>
          <a:p>
            <a:endParaRPr lang="da-DK"/>
          </a:p>
        </p:txBody>
      </p:sp>
      <p:pic>
        <p:nvPicPr>
          <p:cNvPr id="8" name="Picture Placeholder 7" descr="A screenshot of a computer&#10;&#10;Description automatically generated">
            <a:extLst>
              <a:ext uri="{FF2B5EF4-FFF2-40B4-BE49-F238E27FC236}">
                <a16:creationId xmlns:a16="http://schemas.microsoft.com/office/drawing/2014/main" id="{411CD0CA-FC2E-B5E3-DE0F-EF8D8A07057E}"/>
              </a:ext>
            </a:extLst>
          </p:cNvPr>
          <p:cNvPicPr>
            <a:picLocks noGrp="1" noChangeAspect="1"/>
          </p:cNvPicPr>
          <p:nvPr>
            <p:ph type="pic" sz="quarter" idx="4294967295"/>
          </p:nvPr>
        </p:nvPicPr>
        <p:blipFill>
          <a:blip r:embed="rId2"/>
          <a:srcRect l="28682" r="28682"/>
          <a:stretch>
            <a:fillRect/>
          </a:stretch>
        </p:blipFill>
        <p:spPr>
          <a:xfrm>
            <a:off x="9378747" y="419171"/>
            <a:ext cx="2578506" cy="3859751"/>
          </a:xfrm>
        </p:spPr>
      </p:pic>
      <p:pic>
        <p:nvPicPr>
          <p:cNvPr id="9" name="Pladsholder til indhold 4" descr="Et billede, der indeholder Elektrisk blå, skærmbillede, diagram, blå/nedtrykt&#10;&#10;Automatisk genereret beskrivelse">
            <a:extLst>
              <a:ext uri="{FF2B5EF4-FFF2-40B4-BE49-F238E27FC236}">
                <a16:creationId xmlns:a16="http://schemas.microsoft.com/office/drawing/2014/main" id="{2B225F17-8461-6C4D-F603-799C620210C1}"/>
              </a:ext>
            </a:extLst>
          </p:cNvPr>
          <p:cNvPicPr>
            <a:picLocks noChangeAspect="1"/>
          </p:cNvPicPr>
          <p:nvPr/>
        </p:nvPicPr>
        <p:blipFill rotWithShape="1">
          <a:blip r:embed="rId3"/>
          <a:srcRect t="24913" r="71208"/>
          <a:stretch/>
        </p:blipFill>
        <p:spPr>
          <a:xfrm>
            <a:off x="-32070" y="5467119"/>
            <a:ext cx="1865871" cy="1406614"/>
          </a:xfrm>
          <a:prstGeom prst="rect">
            <a:avLst/>
          </a:prstGeom>
        </p:spPr>
      </p:pic>
    </p:spTree>
    <p:extLst>
      <p:ext uri="{BB962C8B-B14F-4D97-AF65-F5344CB8AC3E}">
        <p14:creationId xmlns:p14="http://schemas.microsoft.com/office/powerpoint/2010/main" val="112592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D6D8-D1AE-EE6E-457F-CAACB0A82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35F8C-15E5-23CD-B4C1-5AF579BAEE89}"/>
              </a:ext>
            </a:extLst>
          </p:cNvPr>
          <p:cNvSpPr>
            <a:spLocks noGrp="1"/>
          </p:cNvSpPr>
          <p:nvPr>
            <p:ph type="title"/>
          </p:nvPr>
        </p:nvSpPr>
        <p:spPr>
          <a:xfrm>
            <a:off x="648629" y="362779"/>
            <a:ext cx="10515600" cy="1103242"/>
          </a:xfrm>
        </p:spPr>
        <p:txBody>
          <a:bodyPr/>
          <a:lstStyle/>
          <a:p>
            <a:r>
              <a:rPr lang="da-DK" dirty="0"/>
              <a:t>Vigtige funktioner - Control</a:t>
            </a:r>
          </a:p>
        </p:txBody>
      </p:sp>
      <p:sp>
        <p:nvSpPr>
          <p:cNvPr id="3" name="Text Placeholder 2">
            <a:extLst>
              <a:ext uri="{FF2B5EF4-FFF2-40B4-BE49-F238E27FC236}">
                <a16:creationId xmlns:a16="http://schemas.microsoft.com/office/drawing/2014/main" id="{D30A4B8F-F57E-4217-8A6A-C87A9E8AE627}"/>
              </a:ext>
            </a:extLst>
          </p:cNvPr>
          <p:cNvSpPr>
            <a:spLocks noGrp="1"/>
          </p:cNvSpPr>
          <p:nvPr>
            <p:ph idx="1"/>
          </p:nvPr>
        </p:nvSpPr>
        <p:spPr>
          <a:xfrm>
            <a:off x="838200" y="1466021"/>
            <a:ext cx="6231674" cy="3179279"/>
          </a:xfrm>
        </p:spPr>
        <p:txBody>
          <a:bodyPr>
            <a:normAutofit fontScale="25000" lnSpcReduction="20000"/>
          </a:bodyPr>
          <a:lstStyle/>
          <a:p>
            <a:r>
              <a:rPr lang="da-DK" sz="6400" b="1" dirty="0"/>
              <a:t>Switch</a:t>
            </a:r>
          </a:p>
          <a:p>
            <a:r>
              <a:rPr lang="da-DK" sz="5600" i="1" dirty="0"/>
              <a:t>Skift f.eks. baseret på en værdi:</a:t>
            </a:r>
          </a:p>
          <a:p>
            <a:pPr marL="857250" indent="-857250">
              <a:buFont typeface="Arial" panose="020B0604020202020204" pitchFamily="34" charset="0"/>
              <a:buChar char="•"/>
            </a:pPr>
            <a:r>
              <a:rPr lang="da-DK" sz="5200" dirty="0"/>
              <a:t>En switch-handling gør det muligt at vælge mellem flere muligheder baseret på en specifik værdi. Dette kan bruges til at køre forskellige blokke af handlinger afhængigt af, hvilken værdi der passer til betingelsen. For eksempel, hvis du har forskellige kundegrupper, kan du sende dem til forskellige behandlinger.</a:t>
            </a:r>
          </a:p>
          <a:p>
            <a:r>
              <a:rPr lang="da-DK" sz="6400" b="1" dirty="0" err="1"/>
              <a:t>Terminate</a:t>
            </a:r>
            <a:endParaRPr lang="da-DK" sz="6400" b="1" dirty="0"/>
          </a:p>
          <a:p>
            <a:r>
              <a:rPr lang="da-DK" sz="5600" i="1" dirty="0"/>
              <a:t>Afslut flowet:</a:t>
            </a:r>
          </a:p>
          <a:p>
            <a:pPr marL="857250" indent="-857250">
              <a:buFont typeface="Arial" panose="020B0604020202020204" pitchFamily="34" charset="0"/>
              <a:buChar char="•"/>
            </a:pPr>
            <a:r>
              <a:rPr lang="da-DK" sz="5200" dirty="0"/>
              <a:t>Bruges til at afslutte flowet på en kontrolleret måde. Du kan angive, om flowet skal afsluttes med succes eller mislykkes. Dette er nyttigt, når du vil stoppe et flow under bestemte omstændigheder, såsom når en kritisk fejl opstår.</a:t>
            </a:r>
            <a:endParaRPr lang="da-DK" sz="6400" b="1" dirty="0"/>
          </a:p>
          <a:p>
            <a:endParaRPr lang="da-DK" sz="6400" b="1" dirty="0"/>
          </a:p>
          <a:p>
            <a:r>
              <a:rPr lang="da-DK" sz="6400" b="1" dirty="0"/>
              <a:t>Eksempler</a:t>
            </a:r>
          </a:p>
          <a:p>
            <a:pPr marL="857250" indent="-857250">
              <a:buFont typeface="Arial" panose="020B0604020202020204" pitchFamily="34" charset="0"/>
              <a:buChar char="•"/>
            </a:pPr>
            <a:r>
              <a:rPr lang="da-DK" sz="4800" b="1" dirty="0" err="1"/>
              <a:t>Condition</a:t>
            </a:r>
            <a:r>
              <a:rPr lang="da-DK" sz="4800" b="1" dirty="0"/>
              <a:t>: </a:t>
            </a:r>
            <a:r>
              <a:rPr lang="da-DK" sz="4800" dirty="0"/>
              <a:t>Hvis værdien af et felt er "Ja", så fortsæt med at sende en e-mail.</a:t>
            </a:r>
          </a:p>
          <a:p>
            <a:pPr marL="857250" indent="-857250">
              <a:buFont typeface="Arial" panose="020B0604020202020204" pitchFamily="34" charset="0"/>
              <a:buChar char="•"/>
            </a:pPr>
            <a:r>
              <a:rPr lang="da-DK" sz="4800" b="1" dirty="0" err="1"/>
              <a:t>Apply</a:t>
            </a:r>
            <a:r>
              <a:rPr lang="da-DK" sz="4800" b="1" dirty="0"/>
              <a:t> to </a:t>
            </a:r>
            <a:r>
              <a:rPr lang="da-DK" sz="4800" b="1" dirty="0" err="1"/>
              <a:t>Each</a:t>
            </a:r>
            <a:r>
              <a:rPr lang="da-DK" sz="4800" dirty="0"/>
              <a:t>: Gennemgå hver række i en Excel-liste for at opdatere en database.</a:t>
            </a:r>
          </a:p>
          <a:p>
            <a:pPr marL="857250" indent="-857250">
              <a:buFont typeface="Arial" panose="020B0604020202020204" pitchFamily="34" charset="0"/>
              <a:buChar char="•"/>
            </a:pPr>
            <a:r>
              <a:rPr lang="da-DK" sz="4800" b="1" dirty="0"/>
              <a:t>Do </a:t>
            </a:r>
            <a:r>
              <a:rPr lang="da-DK" sz="4800" b="1" dirty="0" err="1"/>
              <a:t>Until</a:t>
            </a:r>
            <a:r>
              <a:rPr lang="da-DK" sz="4800" b="1" dirty="0"/>
              <a:t>: </a:t>
            </a:r>
            <a:r>
              <a:rPr lang="da-DK" sz="4800" dirty="0"/>
              <a:t>Vent på en bekræftelses-e-mail, før du fortsætter med opgaven.</a:t>
            </a:r>
          </a:p>
          <a:p>
            <a:pPr marL="857250" indent="-857250">
              <a:buFont typeface="Arial" panose="020B0604020202020204" pitchFamily="34" charset="0"/>
              <a:buChar char="•"/>
            </a:pPr>
            <a:r>
              <a:rPr lang="da-DK" sz="4800" b="1" dirty="0" err="1"/>
              <a:t>Scope</a:t>
            </a:r>
            <a:r>
              <a:rPr lang="da-DK" sz="4800" b="1" dirty="0"/>
              <a:t>: </a:t>
            </a:r>
            <a:r>
              <a:rPr lang="da-DK" sz="4800" dirty="0"/>
              <a:t>Gruppér alle handlinger relateret til dataopdatering, så de kan håndteres sammen.</a:t>
            </a:r>
          </a:p>
          <a:p>
            <a:pPr marL="857250" indent="-857250">
              <a:buFont typeface="Arial" panose="020B0604020202020204" pitchFamily="34" charset="0"/>
              <a:buChar char="•"/>
            </a:pPr>
            <a:r>
              <a:rPr lang="da-DK" sz="4800" b="1" dirty="0"/>
              <a:t>Switch: </a:t>
            </a:r>
            <a:r>
              <a:rPr lang="da-DK" sz="4800" dirty="0"/>
              <a:t>Hvis status er "Godkendt", send en besked til en leder; hvis "Afvist", send en besked til kunden.</a:t>
            </a:r>
          </a:p>
          <a:p>
            <a:pPr marL="857250" indent="-857250">
              <a:buFont typeface="Arial" panose="020B0604020202020204" pitchFamily="34" charset="0"/>
              <a:buChar char="•"/>
            </a:pPr>
            <a:r>
              <a:rPr lang="da-DK" sz="4800" b="1" dirty="0" err="1"/>
              <a:t>Terminate</a:t>
            </a:r>
            <a:r>
              <a:rPr lang="da-DK" sz="4800" b="1" dirty="0"/>
              <a:t>: </a:t>
            </a:r>
            <a:r>
              <a:rPr lang="da-DK" sz="4800" dirty="0"/>
              <a:t>Stop flowet, hvis en kritisk fejl opstår, og log fejlinformationen.</a:t>
            </a:r>
          </a:p>
          <a:p>
            <a:pPr marL="285750" indent="-285750">
              <a:buFont typeface="Arial" panose="020B0604020202020204" pitchFamily="34" charset="0"/>
              <a:buChar char="•"/>
            </a:pPr>
            <a:endParaRPr lang="da-DK" dirty="0"/>
          </a:p>
          <a:p>
            <a:endParaRPr lang="da-DK" dirty="0"/>
          </a:p>
        </p:txBody>
      </p:sp>
      <p:pic>
        <p:nvPicPr>
          <p:cNvPr id="5" name="Picture 4" descr="A screenshot of a computer&#10;&#10;Description automatically generated">
            <a:extLst>
              <a:ext uri="{FF2B5EF4-FFF2-40B4-BE49-F238E27FC236}">
                <a16:creationId xmlns:a16="http://schemas.microsoft.com/office/drawing/2014/main" id="{18A34100-D15F-11A1-3BA6-48D3A1ECDF22}"/>
              </a:ext>
            </a:extLst>
          </p:cNvPr>
          <p:cNvPicPr>
            <a:picLocks noChangeAspect="1"/>
          </p:cNvPicPr>
          <p:nvPr/>
        </p:nvPicPr>
        <p:blipFill>
          <a:blip r:embed="rId2"/>
          <a:stretch>
            <a:fillRect/>
          </a:stretch>
        </p:blipFill>
        <p:spPr>
          <a:xfrm>
            <a:off x="7606938" y="88397"/>
            <a:ext cx="4347754" cy="198916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ADF6863E-5490-4D5F-3B5B-8556D2E8A890}"/>
              </a:ext>
            </a:extLst>
          </p:cNvPr>
          <p:cNvPicPr>
            <a:picLocks noChangeAspect="1"/>
          </p:cNvPicPr>
          <p:nvPr/>
        </p:nvPicPr>
        <p:blipFill>
          <a:blip r:embed="rId3"/>
          <a:stretch>
            <a:fillRect/>
          </a:stretch>
        </p:blipFill>
        <p:spPr>
          <a:xfrm>
            <a:off x="7606938" y="2077565"/>
            <a:ext cx="4347753" cy="4780435"/>
          </a:xfrm>
          <a:prstGeom prst="rect">
            <a:avLst/>
          </a:prstGeom>
        </p:spPr>
      </p:pic>
    </p:spTree>
    <p:extLst>
      <p:ext uri="{BB962C8B-B14F-4D97-AF65-F5344CB8AC3E}">
        <p14:creationId xmlns:p14="http://schemas.microsoft.com/office/powerpoint/2010/main" val="297095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F94-A410-E066-4F91-5EE1B98E5CD4}"/>
              </a:ext>
            </a:extLst>
          </p:cNvPr>
          <p:cNvSpPr>
            <a:spLocks noGrp="1"/>
          </p:cNvSpPr>
          <p:nvPr>
            <p:ph type="title"/>
          </p:nvPr>
        </p:nvSpPr>
        <p:spPr/>
        <p:txBody>
          <a:bodyPr/>
          <a:lstStyle/>
          <a:p>
            <a:r>
              <a:rPr lang="da-DK" dirty="0"/>
              <a:t>Vigtige funktioner - Variable</a:t>
            </a:r>
          </a:p>
        </p:txBody>
      </p:sp>
      <p:sp>
        <p:nvSpPr>
          <p:cNvPr id="3" name="Text Placeholder 2">
            <a:extLst>
              <a:ext uri="{FF2B5EF4-FFF2-40B4-BE49-F238E27FC236}">
                <a16:creationId xmlns:a16="http://schemas.microsoft.com/office/drawing/2014/main" id="{E907B15D-7FE5-3ACF-7205-A954F313D537}"/>
              </a:ext>
            </a:extLst>
          </p:cNvPr>
          <p:cNvSpPr>
            <a:spLocks noGrp="1"/>
          </p:cNvSpPr>
          <p:nvPr>
            <p:ph idx="1"/>
          </p:nvPr>
        </p:nvSpPr>
        <p:spPr>
          <a:xfrm>
            <a:off x="838200" y="1661080"/>
            <a:ext cx="6844991" cy="3179279"/>
          </a:xfrm>
        </p:spPr>
        <p:txBody>
          <a:bodyPr>
            <a:normAutofit fontScale="25000" lnSpcReduction="20000"/>
          </a:bodyPr>
          <a:lstStyle/>
          <a:p>
            <a:r>
              <a:rPr lang="en-GB" sz="6000" b="1" dirty="0">
                <a:solidFill>
                  <a:schemeClr val="tx1"/>
                </a:solidFill>
              </a:rPr>
              <a:t>Initialize Variable</a:t>
            </a:r>
          </a:p>
          <a:p>
            <a:r>
              <a:rPr lang="en-GB" sz="5600" i="1" dirty="0">
                <a:solidFill>
                  <a:schemeClr val="tx1"/>
                </a:solidFill>
              </a:rPr>
              <a:t>Initialiser </a:t>
            </a:r>
            <a:r>
              <a:rPr lang="en-GB" sz="5600" i="1" dirty="0" err="1">
                <a:solidFill>
                  <a:schemeClr val="tx1"/>
                </a:solidFill>
              </a:rPr>
              <a:t>en</a:t>
            </a:r>
            <a:r>
              <a:rPr lang="en-GB" sz="5600" i="1" dirty="0">
                <a:solidFill>
                  <a:schemeClr val="tx1"/>
                </a:solidFill>
              </a:rPr>
              <a:t> </a:t>
            </a:r>
            <a:r>
              <a:rPr lang="en-GB" sz="5600" i="1" dirty="0" err="1">
                <a:solidFill>
                  <a:schemeClr val="tx1"/>
                </a:solidFill>
              </a:rPr>
              <a:t>variabel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Denne handling </a:t>
            </a:r>
            <a:r>
              <a:rPr lang="en-GB" sz="5200" dirty="0" err="1">
                <a:solidFill>
                  <a:schemeClr val="tx1"/>
                </a:solidFill>
                <a:latin typeface="+mj-lt"/>
              </a:rPr>
              <a:t>bruges</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oprette</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variabel</a:t>
            </a:r>
            <a:r>
              <a:rPr lang="en-GB" sz="5200" dirty="0">
                <a:solidFill>
                  <a:schemeClr val="tx1"/>
                </a:solidFill>
                <a:latin typeface="+mj-lt"/>
              </a:rPr>
              <a:t> </a:t>
            </a:r>
            <a:r>
              <a:rPr lang="en-GB" sz="5200" dirty="0" err="1">
                <a:solidFill>
                  <a:schemeClr val="tx1"/>
                </a:solidFill>
                <a:latin typeface="+mj-lt"/>
              </a:rPr>
              <a:t>og</a:t>
            </a:r>
            <a:r>
              <a:rPr lang="en-GB" sz="5200" dirty="0">
                <a:solidFill>
                  <a:schemeClr val="tx1"/>
                </a:solidFill>
                <a:latin typeface="+mj-lt"/>
              </a:rPr>
              <a:t> </a:t>
            </a:r>
            <a:r>
              <a:rPr lang="en-GB" sz="5200" dirty="0" err="1">
                <a:solidFill>
                  <a:schemeClr val="tx1"/>
                </a:solidFill>
                <a:latin typeface="+mj-lt"/>
              </a:rPr>
              <a:t>tildele</a:t>
            </a:r>
            <a:r>
              <a:rPr lang="en-GB" sz="5200" dirty="0">
                <a:solidFill>
                  <a:schemeClr val="tx1"/>
                </a:solidFill>
                <a:latin typeface="+mj-lt"/>
              </a:rPr>
              <a:t> den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startværdi</a:t>
            </a:r>
            <a:r>
              <a:rPr lang="en-GB" sz="5200" dirty="0">
                <a:solidFill>
                  <a:schemeClr val="tx1"/>
                </a:solidFill>
                <a:latin typeface="+mj-lt"/>
              </a:rPr>
              <a:t>. Du </a:t>
            </a:r>
            <a:r>
              <a:rPr lang="en-GB" sz="5200" dirty="0" err="1">
                <a:solidFill>
                  <a:schemeClr val="tx1"/>
                </a:solidFill>
                <a:latin typeface="+mj-lt"/>
              </a:rPr>
              <a:t>skal</a:t>
            </a:r>
            <a:r>
              <a:rPr lang="en-GB" sz="5200" dirty="0">
                <a:solidFill>
                  <a:schemeClr val="tx1"/>
                </a:solidFill>
                <a:latin typeface="+mj-lt"/>
              </a:rPr>
              <a:t> </a:t>
            </a:r>
            <a:r>
              <a:rPr lang="en-GB" sz="5200" dirty="0" err="1">
                <a:solidFill>
                  <a:schemeClr val="tx1"/>
                </a:solidFill>
                <a:latin typeface="+mj-lt"/>
              </a:rPr>
              <a:t>angive</a:t>
            </a:r>
            <a:r>
              <a:rPr lang="en-GB" sz="5200" dirty="0">
                <a:solidFill>
                  <a:schemeClr val="tx1"/>
                </a:solidFill>
                <a:latin typeface="+mj-lt"/>
              </a:rPr>
              <a:t> </a:t>
            </a:r>
            <a:r>
              <a:rPr lang="en-GB" sz="5200" dirty="0" err="1">
                <a:solidFill>
                  <a:schemeClr val="tx1"/>
                </a:solidFill>
                <a:latin typeface="+mj-lt"/>
              </a:rPr>
              <a:t>variabelens</a:t>
            </a:r>
            <a:r>
              <a:rPr lang="en-GB" sz="5200" dirty="0">
                <a:solidFill>
                  <a:schemeClr val="tx1"/>
                </a:solidFill>
                <a:latin typeface="+mj-lt"/>
              </a:rPr>
              <a:t> </a:t>
            </a:r>
            <a:r>
              <a:rPr lang="en-GB" sz="5200" dirty="0" err="1">
                <a:solidFill>
                  <a:schemeClr val="tx1"/>
                </a:solidFill>
                <a:latin typeface="+mj-lt"/>
              </a:rPr>
              <a:t>navn</a:t>
            </a:r>
            <a:r>
              <a:rPr lang="en-GB" sz="5200" dirty="0">
                <a:solidFill>
                  <a:schemeClr val="tx1"/>
                </a:solidFill>
                <a:latin typeface="+mj-lt"/>
              </a:rPr>
              <a:t>, type (</a:t>
            </a:r>
            <a:r>
              <a:rPr lang="en-GB" sz="5200" dirty="0" err="1">
                <a:solidFill>
                  <a:schemeClr val="tx1"/>
                </a:solidFill>
                <a:latin typeface="+mj-lt"/>
              </a:rPr>
              <a:t>f.eks</a:t>
            </a:r>
            <a:r>
              <a:rPr lang="en-GB" sz="5200" dirty="0">
                <a:solidFill>
                  <a:schemeClr val="tx1"/>
                </a:solidFill>
                <a:latin typeface="+mj-lt"/>
              </a:rPr>
              <a:t>. string, integer, array), </a:t>
            </a:r>
            <a:r>
              <a:rPr lang="en-GB" sz="5200" dirty="0" err="1">
                <a:solidFill>
                  <a:schemeClr val="tx1"/>
                </a:solidFill>
                <a:latin typeface="+mj-lt"/>
              </a:rPr>
              <a:t>og</a:t>
            </a:r>
            <a:r>
              <a:rPr lang="en-GB" sz="5200" dirty="0">
                <a:solidFill>
                  <a:schemeClr val="tx1"/>
                </a:solidFill>
                <a:latin typeface="+mj-lt"/>
              </a:rPr>
              <a:t> dens </a:t>
            </a:r>
            <a:r>
              <a:rPr lang="en-GB" sz="5200" dirty="0" err="1">
                <a:solidFill>
                  <a:schemeClr val="tx1"/>
                </a:solidFill>
                <a:latin typeface="+mj-lt"/>
              </a:rPr>
              <a:t>indhold</a:t>
            </a:r>
            <a:r>
              <a:rPr lang="en-GB" sz="5200" dirty="0">
                <a:solidFill>
                  <a:schemeClr val="tx1"/>
                </a:solidFill>
                <a:latin typeface="+mj-lt"/>
              </a:rPr>
              <a:t>. Dette er </a:t>
            </a:r>
            <a:r>
              <a:rPr lang="en-GB" sz="5200" dirty="0" err="1">
                <a:solidFill>
                  <a:schemeClr val="tx1"/>
                </a:solidFill>
                <a:latin typeface="+mj-lt"/>
              </a:rPr>
              <a:t>grundlaget</a:t>
            </a:r>
            <a:r>
              <a:rPr lang="en-GB" sz="5200" dirty="0">
                <a:solidFill>
                  <a:schemeClr val="tx1"/>
                </a:solidFill>
                <a:latin typeface="+mj-lt"/>
              </a:rPr>
              <a:t> for at </a:t>
            </a:r>
            <a:r>
              <a:rPr lang="en-GB" sz="5200" dirty="0" err="1">
                <a:solidFill>
                  <a:schemeClr val="tx1"/>
                </a:solidFill>
                <a:latin typeface="+mj-lt"/>
              </a:rPr>
              <a:t>bruge</a:t>
            </a:r>
            <a:r>
              <a:rPr lang="en-GB" sz="5200" dirty="0">
                <a:solidFill>
                  <a:schemeClr val="tx1"/>
                </a:solidFill>
                <a:latin typeface="+mj-lt"/>
              </a:rPr>
              <a:t> </a:t>
            </a:r>
            <a:r>
              <a:rPr lang="en-GB" sz="5200" dirty="0" err="1">
                <a:solidFill>
                  <a:schemeClr val="tx1"/>
                </a:solidFill>
                <a:latin typeface="+mj-lt"/>
              </a:rPr>
              <a:t>variabler</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dit</a:t>
            </a:r>
            <a:r>
              <a:rPr lang="en-GB" sz="5200" dirty="0">
                <a:solidFill>
                  <a:schemeClr val="tx1"/>
                </a:solidFill>
                <a:latin typeface="+mj-lt"/>
              </a:rPr>
              <a:t> flow.</a:t>
            </a:r>
          </a:p>
          <a:p>
            <a:endParaRPr lang="en-GB" sz="6000" b="1" dirty="0">
              <a:solidFill>
                <a:schemeClr val="tx1"/>
              </a:solidFill>
            </a:endParaRPr>
          </a:p>
          <a:p>
            <a:r>
              <a:rPr lang="en-GB" sz="6000" b="1" dirty="0">
                <a:solidFill>
                  <a:schemeClr val="tx1"/>
                </a:solidFill>
              </a:rPr>
              <a:t>Set Variable</a:t>
            </a:r>
          </a:p>
          <a:p>
            <a:r>
              <a:rPr lang="en-GB" sz="5600" i="1" dirty="0" err="1">
                <a:solidFill>
                  <a:schemeClr val="tx1"/>
                </a:solidFill>
              </a:rPr>
              <a:t>Indstil</a:t>
            </a:r>
            <a:r>
              <a:rPr lang="en-GB" sz="5600" i="1" dirty="0">
                <a:solidFill>
                  <a:schemeClr val="tx1"/>
                </a:solidFill>
              </a:rPr>
              <a:t> </a:t>
            </a:r>
            <a:r>
              <a:rPr lang="en-GB" sz="5600" i="1" dirty="0" err="1">
                <a:solidFill>
                  <a:schemeClr val="tx1"/>
                </a:solidFill>
              </a:rPr>
              <a:t>variabel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Bruges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ændre</a:t>
            </a:r>
            <a:r>
              <a:rPr lang="en-GB" sz="5200" dirty="0">
                <a:solidFill>
                  <a:schemeClr val="tx1"/>
                </a:solidFill>
                <a:latin typeface="+mj-lt"/>
              </a:rPr>
              <a:t> </a:t>
            </a:r>
            <a:r>
              <a:rPr lang="en-GB" sz="5200" dirty="0" err="1">
                <a:solidFill>
                  <a:schemeClr val="tx1"/>
                </a:solidFill>
                <a:latin typeface="+mj-lt"/>
              </a:rPr>
              <a:t>værdien</a:t>
            </a:r>
            <a:r>
              <a:rPr lang="en-GB" sz="5200" dirty="0">
                <a:solidFill>
                  <a:schemeClr val="tx1"/>
                </a:solidFill>
                <a:latin typeface="+mj-lt"/>
              </a:rPr>
              <a:t> </a:t>
            </a:r>
            <a:r>
              <a:rPr lang="en-GB" sz="5200" dirty="0" err="1">
                <a:solidFill>
                  <a:schemeClr val="tx1"/>
                </a:solidFill>
                <a:latin typeface="+mj-lt"/>
              </a:rPr>
              <a:t>af</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eksisterende</a:t>
            </a:r>
            <a:r>
              <a:rPr lang="en-GB" sz="5200" dirty="0">
                <a:solidFill>
                  <a:schemeClr val="tx1"/>
                </a:solidFill>
                <a:latin typeface="+mj-lt"/>
              </a:rPr>
              <a:t> </a:t>
            </a:r>
            <a:r>
              <a:rPr lang="en-GB" sz="5200" dirty="0" err="1">
                <a:solidFill>
                  <a:schemeClr val="tx1"/>
                </a:solidFill>
                <a:latin typeface="+mj-lt"/>
              </a:rPr>
              <a:t>variabel</a:t>
            </a:r>
            <a:r>
              <a:rPr lang="en-GB" sz="5200" dirty="0">
                <a:solidFill>
                  <a:schemeClr val="tx1"/>
                </a:solidFill>
                <a:latin typeface="+mj-lt"/>
              </a:rPr>
              <a:t>. Du. </a:t>
            </a:r>
            <a:r>
              <a:rPr lang="en-GB" sz="5200" dirty="0" err="1">
                <a:solidFill>
                  <a:schemeClr val="tx1"/>
                </a:solidFill>
                <a:latin typeface="+mj-lt"/>
              </a:rPr>
              <a:t>angiver</a:t>
            </a:r>
            <a:r>
              <a:rPr lang="en-GB" sz="5200" dirty="0">
                <a:solidFill>
                  <a:schemeClr val="tx1"/>
                </a:solidFill>
                <a:latin typeface="+mj-lt"/>
              </a:rPr>
              <a:t> </a:t>
            </a:r>
            <a:r>
              <a:rPr lang="en-GB" sz="5200" dirty="0" err="1">
                <a:solidFill>
                  <a:schemeClr val="tx1"/>
                </a:solidFill>
                <a:latin typeface="+mj-lt"/>
              </a:rPr>
              <a:t>variabelnavnet</a:t>
            </a:r>
            <a:r>
              <a:rPr lang="en-GB" sz="5200" dirty="0">
                <a:solidFill>
                  <a:schemeClr val="tx1"/>
                </a:solidFill>
                <a:latin typeface="+mj-lt"/>
              </a:rPr>
              <a:t> </a:t>
            </a:r>
            <a:r>
              <a:rPr lang="en-GB" sz="5200" dirty="0" err="1">
                <a:solidFill>
                  <a:schemeClr val="tx1"/>
                </a:solidFill>
                <a:latin typeface="+mj-lt"/>
              </a:rPr>
              <a:t>og</a:t>
            </a:r>
            <a:r>
              <a:rPr lang="en-GB" sz="5200" dirty="0">
                <a:solidFill>
                  <a:schemeClr val="tx1"/>
                </a:solidFill>
                <a:latin typeface="+mj-lt"/>
              </a:rPr>
              <a:t> den nye </a:t>
            </a:r>
            <a:r>
              <a:rPr lang="en-GB" sz="5200" dirty="0" err="1">
                <a:solidFill>
                  <a:schemeClr val="tx1"/>
                </a:solidFill>
                <a:latin typeface="+mj-lt"/>
              </a:rPr>
              <a:t>værdi</a:t>
            </a:r>
            <a:r>
              <a:rPr lang="en-GB" sz="5200" dirty="0">
                <a:solidFill>
                  <a:schemeClr val="tx1"/>
                </a:solidFill>
                <a:latin typeface="+mj-lt"/>
              </a:rPr>
              <a:t>, </a:t>
            </a:r>
            <a:r>
              <a:rPr lang="en-GB" sz="5200" dirty="0" err="1">
                <a:solidFill>
                  <a:schemeClr val="tx1"/>
                </a:solidFill>
                <a:latin typeface="+mj-lt"/>
              </a:rPr>
              <a:t>som</a:t>
            </a:r>
            <a:r>
              <a:rPr lang="en-GB" sz="5200" dirty="0">
                <a:solidFill>
                  <a:schemeClr val="tx1"/>
                </a:solidFill>
                <a:latin typeface="+mj-lt"/>
              </a:rPr>
              <a:t> den </a:t>
            </a:r>
            <a:r>
              <a:rPr lang="en-GB" sz="5200" dirty="0" err="1">
                <a:solidFill>
                  <a:schemeClr val="tx1"/>
                </a:solidFill>
                <a:latin typeface="+mj-lt"/>
              </a:rPr>
              <a:t>skal</a:t>
            </a:r>
            <a:r>
              <a:rPr lang="en-GB" sz="5200" dirty="0">
                <a:solidFill>
                  <a:schemeClr val="tx1"/>
                </a:solidFill>
                <a:latin typeface="+mj-lt"/>
              </a:rPr>
              <a:t> have. Det er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når</a:t>
            </a:r>
            <a:r>
              <a:rPr lang="en-GB" sz="5200" dirty="0">
                <a:solidFill>
                  <a:schemeClr val="tx1"/>
                </a:solidFill>
                <a:latin typeface="+mj-lt"/>
              </a:rPr>
              <a:t> du </a:t>
            </a:r>
            <a:r>
              <a:rPr lang="en-GB" sz="5200" dirty="0" err="1">
                <a:solidFill>
                  <a:schemeClr val="tx1"/>
                </a:solidFill>
                <a:latin typeface="+mj-lt"/>
              </a:rPr>
              <a:t>har</a:t>
            </a:r>
            <a:r>
              <a:rPr lang="en-GB" sz="5200" dirty="0">
                <a:solidFill>
                  <a:schemeClr val="tx1"/>
                </a:solidFill>
                <a:latin typeface="+mj-lt"/>
              </a:rPr>
              <a:t> </a:t>
            </a:r>
            <a:r>
              <a:rPr lang="en-GB" sz="5200" dirty="0" err="1">
                <a:solidFill>
                  <a:schemeClr val="tx1"/>
                </a:solidFill>
                <a:latin typeface="+mj-lt"/>
              </a:rPr>
              <a:t>brug</a:t>
            </a:r>
            <a:r>
              <a:rPr lang="en-GB" sz="5200" dirty="0">
                <a:solidFill>
                  <a:schemeClr val="tx1"/>
                </a:solidFill>
                <a:latin typeface="+mj-lt"/>
              </a:rPr>
              <a:t> for at </a:t>
            </a:r>
            <a:r>
              <a:rPr lang="en-GB" sz="5200" dirty="0" err="1">
                <a:solidFill>
                  <a:schemeClr val="tx1"/>
                </a:solidFill>
                <a:latin typeface="+mj-lt"/>
              </a:rPr>
              <a:t>opdatere</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værdi</a:t>
            </a:r>
            <a:r>
              <a:rPr lang="en-GB" sz="5200" dirty="0">
                <a:solidFill>
                  <a:schemeClr val="tx1"/>
                </a:solidFill>
                <a:latin typeface="+mj-lt"/>
              </a:rPr>
              <a:t> </a:t>
            </a:r>
            <a:r>
              <a:rPr lang="en-GB" sz="5200" dirty="0" err="1">
                <a:solidFill>
                  <a:schemeClr val="tx1"/>
                </a:solidFill>
                <a:latin typeface="+mj-lt"/>
              </a:rPr>
              <a:t>baseret</a:t>
            </a:r>
            <a:r>
              <a:rPr lang="en-GB" sz="5200" dirty="0">
                <a:solidFill>
                  <a:schemeClr val="tx1"/>
                </a:solidFill>
                <a:latin typeface="+mj-lt"/>
              </a:rPr>
              <a:t> </a:t>
            </a:r>
            <a:r>
              <a:rPr lang="en-GB" sz="5200" dirty="0" err="1">
                <a:solidFill>
                  <a:schemeClr val="tx1"/>
                </a:solidFill>
                <a:latin typeface="+mj-lt"/>
              </a:rPr>
              <a:t>på</a:t>
            </a:r>
            <a:r>
              <a:rPr lang="en-GB" sz="5200" dirty="0">
                <a:solidFill>
                  <a:schemeClr val="tx1"/>
                </a:solidFill>
                <a:latin typeface="+mj-lt"/>
              </a:rPr>
              <a:t> </a:t>
            </a:r>
            <a:r>
              <a:rPr lang="en-GB" sz="5200" dirty="0" err="1">
                <a:solidFill>
                  <a:schemeClr val="tx1"/>
                </a:solidFill>
                <a:latin typeface="+mj-lt"/>
              </a:rPr>
              <a:t>brugerinput</a:t>
            </a:r>
            <a:r>
              <a:rPr lang="en-GB" sz="5200" dirty="0">
                <a:solidFill>
                  <a:schemeClr val="tx1"/>
                </a:solidFill>
                <a:latin typeface="+mj-lt"/>
              </a:rPr>
              <a:t>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resultater</a:t>
            </a:r>
            <a:r>
              <a:rPr lang="en-GB" sz="5200" dirty="0">
                <a:solidFill>
                  <a:schemeClr val="tx1"/>
                </a:solidFill>
                <a:latin typeface="+mj-lt"/>
              </a:rPr>
              <a:t> </a:t>
            </a:r>
            <a:r>
              <a:rPr lang="en-GB" sz="5200" dirty="0" err="1">
                <a:solidFill>
                  <a:schemeClr val="tx1"/>
                </a:solidFill>
                <a:latin typeface="+mj-lt"/>
              </a:rPr>
              <a:t>fra</a:t>
            </a:r>
            <a:r>
              <a:rPr lang="en-GB" sz="5200" dirty="0">
                <a:solidFill>
                  <a:schemeClr val="tx1"/>
                </a:solidFill>
                <a:latin typeface="+mj-lt"/>
              </a:rPr>
              <a:t> </a:t>
            </a:r>
            <a:r>
              <a:rPr lang="en-GB" sz="5200" dirty="0" err="1">
                <a:solidFill>
                  <a:schemeClr val="tx1"/>
                </a:solidFill>
                <a:latin typeface="+mj-lt"/>
              </a:rPr>
              <a:t>tidligere</a:t>
            </a:r>
            <a:r>
              <a:rPr lang="en-GB" sz="5200" dirty="0">
                <a:solidFill>
                  <a:schemeClr val="tx1"/>
                </a:solidFill>
                <a:latin typeface="+mj-lt"/>
              </a:rPr>
              <a:t> </a:t>
            </a:r>
            <a:r>
              <a:rPr lang="en-GB" sz="5200" dirty="0" err="1">
                <a:solidFill>
                  <a:schemeClr val="tx1"/>
                </a:solidFill>
                <a:latin typeface="+mj-lt"/>
              </a:rPr>
              <a:t>handlinger</a:t>
            </a:r>
            <a:endParaRPr lang="en-GB" sz="5200" dirty="0">
              <a:solidFill>
                <a:schemeClr val="tx1"/>
              </a:solidFill>
              <a:latin typeface="+mj-lt"/>
            </a:endParaRPr>
          </a:p>
          <a:p>
            <a:endParaRPr lang="en-GB" sz="6000" b="1" dirty="0">
              <a:solidFill>
                <a:schemeClr val="tx1"/>
              </a:solidFill>
            </a:endParaRPr>
          </a:p>
          <a:p>
            <a:r>
              <a:rPr lang="en-GB" sz="6000" b="1" dirty="0">
                <a:solidFill>
                  <a:schemeClr val="tx1"/>
                </a:solidFill>
              </a:rPr>
              <a:t>Append to String Variable</a:t>
            </a:r>
          </a:p>
          <a:p>
            <a:r>
              <a:rPr lang="en-GB" sz="5600" i="1" dirty="0" err="1">
                <a:solidFill>
                  <a:schemeClr val="tx1"/>
                </a:solidFill>
              </a:rPr>
              <a:t>Tilføj</a:t>
            </a:r>
            <a:r>
              <a:rPr lang="en-GB" sz="5600" i="1" dirty="0">
                <a:solidFill>
                  <a:schemeClr val="tx1"/>
                </a:solidFill>
              </a:rPr>
              <a:t> </a:t>
            </a:r>
            <a:r>
              <a:rPr lang="en-GB" sz="5600" i="1" dirty="0" err="1">
                <a:solidFill>
                  <a:schemeClr val="tx1"/>
                </a:solidFill>
              </a:rPr>
              <a:t>til</a:t>
            </a:r>
            <a:r>
              <a:rPr lang="en-GB" sz="5600" i="1" dirty="0">
                <a:solidFill>
                  <a:schemeClr val="tx1"/>
                </a:solidFill>
              </a:rPr>
              <a:t> string </a:t>
            </a:r>
            <a:r>
              <a:rPr lang="en-GB" sz="5600" i="1" dirty="0" err="1">
                <a:solidFill>
                  <a:schemeClr val="tx1"/>
                </a:solidFill>
              </a:rPr>
              <a:t>variabel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Denne handling giver dig </a:t>
            </a:r>
            <a:r>
              <a:rPr lang="en-GB" sz="5200" dirty="0" err="1">
                <a:solidFill>
                  <a:schemeClr val="tx1"/>
                </a:solidFill>
                <a:latin typeface="+mj-lt"/>
              </a:rPr>
              <a:t>mulighed</a:t>
            </a:r>
            <a:r>
              <a:rPr lang="en-GB" sz="5200" dirty="0">
                <a:solidFill>
                  <a:schemeClr val="tx1"/>
                </a:solidFill>
                <a:latin typeface="+mj-lt"/>
              </a:rPr>
              <a:t> for at </a:t>
            </a:r>
            <a:r>
              <a:rPr lang="en-GB" sz="5200" dirty="0" err="1">
                <a:solidFill>
                  <a:schemeClr val="tx1"/>
                </a:solidFill>
                <a:latin typeface="+mj-lt"/>
              </a:rPr>
              <a:t>tilføje</a:t>
            </a:r>
            <a:r>
              <a:rPr lang="en-GB" sz="5200" dirty="0">
                <a:solidFill>
                  <a:schemeClr val="tx1"/>
                </a:solidFill>
                <a:latin typeface="+mj-lt"/>
              </a:rPr>
              <a:t> mere </a:t>
            </a:r>
            <a:r>
              <a:rPr lang="en-GB" sz="5200" dirty="0" err="1">
                <a:solidFill>
                  <a:schemeClr val="tx1"/>
                </a:solidFill>
                <a:latin typeface="+mj-lt"/>
              </a:rPr>
              <a:t>tekst</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eksisterende</a:t>
            </a:r>
            <a:r>
              <a:rPr lang="en-GB" sz="5200" dirty="0">
                <a:solidFill>
                  <a:schemeClr val="tx1"/>
                </a:solidFill>
                <a:latin typeface="+mj-lt"/>
              </a:rPr>
              <a:t> string </a:t>
            </a:r>
            <a:r>
              <a:rPr lang="en-GB" sz="5200" dirty="0" err="1">
                <a:solidFill>
                  <a:schemeClr val="tx1"/>
                </a:solidFill>
                <a:latin typeface="+mj-lt"/>
              </a:rPr>
              <a:t>variabel</a:t>
            </a:r>
            <a:r>
              <a:rPr lang="en-GB" sz="5200" dirty="0">
                <a:solidFill>
                  <a:schemeClr val="tx1"/>
                </a:solidFill>
                <a:latin typeface="+mj-lt"/>
              </a:rPr>
              <a:t>. Du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bruge</a:t>
            </a:r>
            <a:r>
              <a:rPr lang="en-GB" sz="5200" dirty="0">
                <a:solidFill>
                  <a:schemeClr val="tx1"/>
                </a:solidFill>
                <a:latin typeface="+mj-lt"/>
              </a:rPr>
              <a:t> den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samle</a:t>
            </a:r>
            <a:r>
              <a:rPr lang="en-GB" sz="5200" dirty="0">
                <a:solidFill>
                  <a:schemeClr val="tx1"/>
                </a:solidFill>
                <a:latin typeface="+mj-lt"/>
              </a:rPr>
              <a:t> </a:t>
            </a:r>
            <a:r>
              <a:rPr lang="en-GB" sz="5200" dirty="0" err="1">
                <a:solidFill>
                  <a:schemeClr val="tx1"/>
                </a:solidFill>
                <a:latin typeface="+mj-lt"/>
              </a:rPr>
              <a:t>tekststykker</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variabel</a:t>
            </a:r>
            <a:r>
              <a:rPr lang="en-GB" sz="5200" dirty="0">
                <a:solidFill>
                  <a:schemeClr val="tx1"/>
                </a:solidFill>
                <a:latin typeface="+mj-lt"/>
              </a:rPr>
              <a:t> over </a:t>
            </a:r>
            <a:r>
              <a:rPr lang="en-GB" sz="5200" dirty="0" err="1">
                <a:solidFill>
                  <a:schemeClr val="tx1"/>
                </a:solidFill>
                <a:latin typeface="+mj-lt"/>
              </a:rPr>
              <a:t>tid</a:t>
            </a:r>
            <a:r>
              <a:rPr lang="en-GB" sz="5200" dirty="0">
                <a:solidFill>
                  <a:schemeClr val="tx1"/>
                </a:solidFill>
                <a:latin typeface="+mj-lt"/>
              </a:rPr>
              <a:t>.</a:t>
            </a:r>
          </a:p>
          <a:p>
            <a:endParaRPr lang="en-GB" sz="6000" b="1" dirty="0">
              <a:solidFill>
                <a:schemeClr val="tx1"/>
              </a:solidFill>
            </a:endParaRPr>
          </a:p>
          <a:p>
            <a:r>
              <a:rPr lang="en-GB" sz="6000" b="1" dirty="0">
                <a:solidFill>
                  <a:schemeClr val="tx1"/>
                </a:solidFill>
              </a:rPr>
              <a:t>Append to Array Variable</a:t>
            </a:r>
          </a:p>
          <a:p>
            <a:r>
              <a:rPr lang="en-GB" sz="5600" i="1" dirty="0" err="1">
                <a:solidFill>
                  <a:schemeClr val="tx1"/>
                </a:solidFill>
              </a:rPr>
              <a:t>Tilføj</a:t>
            </a:r>
            <a:r>
              <a:rPr lang="en-GB" sz="5600" i="1" dirty="0">
                <a:solidFill>
                  <a:schemeClr val="tx1"/>
                </a:solidFill>
              </a:rPr>
              <a:t> </a:t>
            </a:r>
            <a:r>
              <a:rPr lang="en-GB" sz="5600" i="1" dirty="0" err="1">
                <a:solidFill>
                  <a:schemeClr val="tx1"/>
                </a:solidFill>
              </a:rPr>
              <a:t>til</a:t>
            </a:r>
            <a:r>
              <a:rPr lang="en-GB" sz="5600" i="1" dirty="0">
                <a:solidFill>
                  <a:schemeClr val="tx1"/>
                </a:solidFill>
              </a:rPr>
              <a:t> array </a:t>
            </a:r>
            <a:r>
              <a:rPr lang="en-GB" sz="5600" i="1" dirty="0" err="1">
                <a:solidFill>
                  <a:schemeClr val="tx1"/>
                </a:solidFill>
              </a:rPr>
              <a:t>variabel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Bruges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tilføje</a:t>
            </a:r>
            <a:r>
              <a:rPr lang="en-GB" sz="5200" dirty="0">
                <a:solidFill>
                  <a:schemeClr val="tx1"/>
                </a:solidFill>
                <a:latin typeface="+mj-lt"/>
              </a:rPr>
              <a:t> </a:t>
            </a:r>
            <a:r>
              <a:rPr lang="en-GB" sz="5200" dirty="0" err="1">
                <a:solidFill>
                  <a:schemeClr val="tx1"/>
                </a:solidFill>
                <a:latin typeface="+mj-lt"/>
              </a:rPr>
              <a:t>elementer</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array </a:t>
            </a:r>
            <a:r>
              <a:rPr lang="en-GB" sz="5200" dirty="0" err="1">
                <a:solidFill>
                  <a:schemeClr val="tx1"/>
                </a:solidFill>
                <a:latin typeface="+mj-lt"/>
              </a:rPr>
              <a:t>variabel</a:t>
            </a:r>
            <a:r>
              <a:rPr lang="en-GB" sz="5200" dirty="0">
                <a:solidFill>
                  <a:schemeClr val="tx1"/>
                </a:solidFill>
                <a:latin typeface="+mj-lt"/>
              </a:rPr>
              <a:t>. Dette er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når</a:t>
            </a:r>
            <a:r>
              <a:rPr lang="en-GB" sz="5200" dirty="0">
                <a:solidFill>
                  <a:schemeClr val="tx1"/>
                </a:solidFill>
                <a:latin typeface="+mj-lt"/>
              </a:rPr>
              <a:t> du </a:t>
            </a:r>
            <a:r>
              <a:rPr lang="en-GB" sz="5200" dirty="0" err="1">
                <a:solidFill>
                  <a:schemeClr val="tx1"/>
                </a:solidFill>
                <a:latin typeface="+mj-lt"/>
              </a:rPr>
              <a:t>vil</a:t>
            </a:r>
            <a:r>
              <a:rPr lang="en-GB" sz="5200" dirty="0">
                <a:solidFill>
                  <a:schemeClr val="tx1"/>
                </a:solidFill>
                <a:latin typeface="+mj-lt"/>
              </a:rPr>
              <a:t> </a:t>
            </a:r>
            <a:r>
              <a:rPr lang="en-GB" sz="5200" dirty="0" err="1">
                <a:solidFill>
                  <a:schemeClr val="tx1"/>
                </a:solidFill>
                <a:latin typeface="+mj-lt"/>
              </a:rPr>
              <a:t>samle</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liste</a:t>
            </a:r>
            <a:r>
              <a:rPr lang="en-GB" sz="5200" dirty="0">
                <a:solidFill>
                  <a:schemeClr val="tx1"/>
                </a:solidFill>
                <a:latin typeface="+mj-lt"/>
              </a:rPr>
              <a:t> over </a:t>
            </a:r>
            <a:r>
              <a:rPr lang="en-GB" sz="5200" dirty="0" err="1">
                <a:solidFill>
                  <a:schemeClr val="tx1"/>
                </a:solidFill>
                <a:latin typeface="+mj-lt"/>
              </a:rPr>
              <a:t>værdier</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løbet</a:t>
            </a:r>
            <a:r>
              <a:rPr lang="en-GB" sz="5200" dirty="0">
                <a:solidFill>
                  <a:schemeClr val="tx1"/>
                </a:solidFill>
                <a:latin typeface="+mj-lt"/>
              </a:rPr>
              <a:t> </a:t>
            </a:r>
            <a:r>
              <a:rPr lang="en-GB" sz="5200" dirty="0" err="1">
                <a:solidFill>
                  <a:schemeClr val="tx1"/>
                </a:solidFill>
                <a:latin typeface="+mj-lt"/>
              </a:rPr>
              <a:t>af</a:t>
            </a:r>
            <a:r>
              <a:rPr lang="en-GB" sz="5200" dirty="0">
                <a:solidFill>
                  <a:schemeClr val="tx1"/>
                </a:solidFill>
                <a:latin typeface="+mj-lt"/>
              </a:rPr>
              <a:t> </a:t>
            </a:r>
            <a:r>
              <a:rPr lang="en-GB" sz="5200" dirty="0" err="1">
                <a:solidFill>
                  <a:schemeClr val="tx1"/>
                </a:solidFill>
                <a:latin typeface="+mj-lt"/>
              </a:rPr>
              <a:t>flowet</a:t>
            </a:r>
            <a:r>
              <a:rPr lang="en-GB" sz="5200" dirty="0">
                <a:solidFill>
                  <a:schemeClr val="tx1"/>
                </a:solidFill>
                <a:latin typeface="+mj-lt"/>
              </a:rPr>
              <a:t>.</a:t>
            </a:r>
          </a:p>
          <a:p>
            <a:endParaRPr lang="da-DK" dirty="0"/>
          </a:p>
        </p:txBody>
      </p:sp>
      <p:pic>
        <p:nvPicPr>
          <p:cNvPr id="5" name="Picture 4" descr="A screenshot of a computer&#10;&#10;Description automatically generated">
            <a:extLst>
              <a:ext uri="{FF2B5EF4-FFF2-40B4-BE49-F238E27FC236}">
                <a16:creationId xmlns:a16="http://schemas.microsoft.com/office/drawing/2014/main" id="{2016DD3B-D9D1-E4F7-8B58-B1D967B44469}"/>
              </a:ext>
            </a:extLst>
          </p:cNvPr>
          <p:cNvPicPr>
            <a:picLocks noChangeAspect="1"/>
          </p:cNvPicPr>
          <p:nvPr/>
        </p:nvPicPr>
        <p:blipFill>
          <a:blip r:embed="rId2"/>
          <a:stretch>
            <a:fillRect/>
          </a:stretch>
        </p:blipFill>
        <p:spPr>
          <a:xfrm>
            <a:off x="7683191" y="1385725"/>
            <a:ext cx="4588521" cy="5090160"/>
          </a:xfrm>
          <a:prstGeom prst="rect">
            <a:avLst/>
          </a:prstGeom>
        </p:spPr>
      </p:pic>
    </p:spTree>
    <p:extLst>
      <p:ext uri="{BB962C8B-B14F-4D97-AF65-F5344CB8AC3E}">
        <p14:creationId xmlns:p14="http://schemas.microsoft.com/office/powerpoint/2010/main" val="302223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7D52-D361-FF82-F7E4-71912017E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D76A-2B9D-1A18-8799-D9F8E48A9E0A}"/>
              </a:ext>
            </a:extLst>
          </p:cNvPr>
          <p:cNvSpPr>
            <a:spLocks noGrp="1"/>
          </p:cNvSpPr>
          <p:nvPr>
            <p:ph type="title"/>
          </p:nvPr>
        </p:nvSpPr>
        <p:spPr/>
        <p:txBody>
          <a:bodyPr/>
          <a:lstStyle/>
          <a:p>
            <a:r>
              <a:rPr lang="da-DK" dirty="0"/>
              <a:t>Vigtige funktioner - Variable</a:t>
            </a:r>
          </a:p>
        </p:txBody>
      </p:sp>
      <p:sp>
        <p:nvSpPr>
          <p:cNvPr id="3" name="Text Placeholder 2">
            <a:extLst>
              <a:ext uri="{FF2B5EF4-FFF2-40B4-BE49-F238E27FC236}">
                <a16:creationId xmlns:a16="http://schemas.microsoft.com/office/drawing/2014/main" id="{E51D6B41-AF51-AF78-42FD-A142B9A0B0EB}"/>
              </a:ext>
            </a:extLst>
          </p:cNvPr>
          <p:cNvSpPr>
            <a:spLocks noGrp="1"/>
          </p:cNvSpPr>
          <p:nvPr>
            <p:ph idx="1"/>
          </p:nvPr>
        </p:nvSpPr>
        <p:spPr>
          <a:xfrm>
            <a:off x="838200" y="2257425"/>
            <a:ext cx="6765280" cy="3179279"/>
          </a:xfrm>
        </p:spPr>
        <p:txBody>
          <a:bodyPr>
            <a:normAutofit fontScale="25000" lnSpcReduction="20000"/>
          </a:bodyPr>
          <a:lstStyle/>
          <a:p>
            <a:r>
              <a:rPr lang="en-GB" sz="6000" b="1" dirty="0"/>
              <a:t>Increment Variable</a:t>
            </a:r>
          </a:p>
          <a:p>
            <a:r>
              <a:rPr lang="en-GB" sz="5600" i="1" dirty="0" err="1">
                <a:solidFill>
                  <a:schemeClr val="tx1"/>
                </a:solidFill>
              </a:rPr>
              <a:t>Forøg</a:t>
            </a:r>
            <a:r>
              <a:rPr lang="en-GB" sz="5600" i="1" dirty="0">
                <a:solidFill>
                  <a:schemeClr val="tx1"/>
                </a:solidFill>
              </a:rPr>
              <a:t> </a:t>
            </a:r>
            <a:r>
              <a:rPr lang="en-GB" sz="5600" i="1" dirty="0" err="1">
                <a:solidFill>
                  <a:schemeClr val="tx1"/>
                </a:solidFill>
              </a:rPr>
              <a:t>variabel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Bruges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øge</a:t>
            </a:r>
            <a:r>
              <a:rPr lang="en-GB" sz="5200" dirty="0">
                <a:solidFill>
                  <a:schemeClr val="tx1"/>
                </a:solidFill>
                <a:latin typeface="+mj-lt"/>
              </a:rPr>
              <a:t> </a:t>
            </a:r>
            <a:r>
              <a:rPr lang="en-GB" sz="5200" dirty="0" err="1">
                <a:solidFill>
                  <a:schemeClr val="tx1"/>
                </a:solidFill>
                <a:latin typeface="+mj-lt"/>
              </a:rPr>
              <a:t>værdien</a:t>
            </a:r>
            <a:r>
              <a:rPr lang="en-GB" sz="5200" dirty="0">
                <a:solidFill>
                  <a:schemeClr val="tx1"/>
                </a:solidFill>
                <a:latin typeface="+mj-lt"/>
              </a:rPr>
              <a:t> </a:t>
            </a:r>
            <a:r>
              <a:rPr lang="en-GB" sz="5200" dirty="0" err="1">
                <a:solidFill>
                  <a:schemeClr val="tx1"/>
                </a:solidFill>
                <a:latin typeface="+mj-lt"/>
              </a:rPr>
              <a:t>af</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integer </a:t>
            </a:r>
            <a:r>
              <a:rPr lang="en-GB" sz="5200" dirty="0" err="1">
                <a:solidFill>
                  <a:schemeClr val="tx1"/>
                </a:solidFill>
                <a:latin typeface="+mj-lt"/>
              </a:rPr>
              <a:t>variabel</a:t>
            </a:r>
            <a:r>
              <a:rPr lang="en-GB" sz="5200" dirty="0">
                <a:solidFill>
                  <a:schemeClr val="tx1"/>
                </a:solidFill>
                <a:latin typeface="+mj-lt"/>
              </a:rPr>
              <a:t> med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specificeret</a:t>
            </a:r>
            <a:r>
              <a:rPr lang="en-GB" sz="5200" dirty="0">
                <a:solidFill>
                  <a:schemeClr val="tx1"/>
                </a:solidFill>
                <a:latin typeface="+mj-lt"/>
              </a:rPr>
              <a:t> </a:t>
            </a:r>
            <a:r>
              <a:rPr lang="en-GB" sz="5200" dirty="0" err="1">
                <a:solidFill>
                  <a:schemeClr val="tx1"/>
                </a:solidFill>
                <a:latin typeface="+mj-lt"/>
              </a:rPr>
              <a:t>mængde</a:t>
            </a:r>
            <a:r>
              <a:rPr lang="en-GB" sz="5200" dirty="0">
                <a:solidFill>
                  <a:schemeClr val="tx1"/>
                </a:solidFill>
                <a:latin typeface="+mj-lt"/>
              </a:rPr>
              <a:t> (</a:t>
            </a:r>
            <a:r>
              <a:rPr lang="en-GB" sz="5200" dirty="0" err="1">
                <a:solidFill>
                  <a:schemeClr val="tx1"/>
                </a:solidFill>
                <a:latin typeface="+mj-lt"/>
              </a:rPr>
              <a:t>normalt</a:t>
            </a:r>
            <a:r>
              <a:rPr lang="en-GB" sz="5200" dirty="0">
                <a:solidFill>
                  <a:schemeClr val="tx1"/>
                </a:solidFill>
                <a:latin typeface="+mj-lt"/>
              </a:rPr>
              <a:t> 1). Det er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løkker</a:t>
            </a:r>
            <a:r>
              <a:rPr lang="en-GB" sz="5200" dirty="0">
                <a:solidFill>
                  <a:schemeClr val="tx1"/>
                </a:solidFill>
                <a:latin typeface="+mj-lt"/>
              </a:rPr>
              <a:t>, </a:t>
            </a:r>
            <a:r>
              <a:rPr lang="en-GB" sz="5200" dirty="0" err="1">
                <a:solidFill>
                  <a:schemeClr val="tx1"/>
                </a:solidFill>
                <a:latin typeface="+mj-lt"/>
              </a:rPr>
              <a:t>hvor</a:t>
            </a:r>
            <a:r>
              <a:rPr lang="en-GB" sz="5200" dirty="0">
                <a:solidFill>
                  <a:schemeClr val="tx1"/>
                </a:solidFill>
                <a:latin typeface="+mj-lt"/>
              </a:rPr>
              <a:t> du </a:t>
            </a:r>
            <a:r>
              <a:rPr lang="en-GB" sz="5200" dirty="0" err="1">
                <a:solidFill>
                  <a:schemeClr val="tx1"/>
                </a:solidFill>
                <a:latin typeface="+mj-lt"/>
              </a:rPr>
              <a:t>ønsker</a:t>
            </a:r>
            <a:r>
              <a:rPr lang="en-GB" sz="5200" dirty="0">
                <a:solidFill>
                  <a:schemeClr val="tx1"/>
                </a:solidFill>
                <a:latin typeface="+mj-lt"/>
              </a:rPr>
              <a:t> at </a:t>
            </a:r>
            <a:r>
              <a:rPr lang="en-GB" sz="5200" dirty="0" err="1">
                <a:solidFill>
                  <a:schemeClr val="tx1"/>
                </a:solidFill>
                <a:latin typeface="+mj-lt"/>
              </a:rPr>
              <a:t>holde</a:t>
            </a:r>
            <a:r>
              <a:rPr lang="en-GB" sz="5200" dirty="0">
                <a:solidFill>
                  <a:schemeClr val="tx1"/>
                </a:solidFill>
                <a:latin typeface="+mj-lt"/>
              </a:rPr>
              <a:t> </a:t>
            </a:r>
            <a:r>
              <a:rPr lang="en-GB" sz="5200" dirty="0" err="1">
                <a:solidFill>
                  <a:schemeClr val="tx1"/>
                </a:solidFill>
                <a:latin typeface="+mj-lt"/>
              </a:rPr>
              <a:t>styr</a:t>
            </a:r>
            <a:r>
              <a:rPr lang="en-GB" sz="5200" dirty="0">
                <a:solidFill>
                  <a:schemeClr val="tx1"/>
                </a:solidFill>
                <a:latin typeface="+mj-lt"/>
              </a:rPr>
              <a:t> </a:t>
            </a:r>
            <a:r>
              <a:rPr lang="en-GB" sz="5200" dirty="0" err="1">
                <a:solidFill>
                  <a:schemeClr val="tx1"/>
                </a:solidFill>
                <a:latin typeface="+mj-lt"/>
              </a:rPr>
              <a:t>på</a:t>
            </a:r>
            <a:r>
              <a:rPr lang="en-GB" sz="5200" dirty="0">
                <a:solidFill>
                  <a:schemeClr val="tx1"/>
                </a:solidFill>
                <a:latin typeface="+mj-lt"/>
              </a:rPr>
              <a:t> </a:t>
            </a:r>
            <a:r>
              <a:rPr lang="en-GB" sz="5200" dirty="0" err="1">
                <a:solidFill>
                  <a:schemeClr val="tx1"/>
                </a:solidFill>
                <a:latin typeface="+mj-lt"/>
              </a:rPr>
              <a:t>iterationer</a:t>
            </a:r>
            <a:r>
              <a:rPr lang="en-GB" sz="5200" dirty="0">
                <a:solidFill>
                  <a:schemeClr val="tx1"/>
                </a:solidFill>
                <a:latin typeface="+mj-lt"/>
              </a:rPr>
              <a:t>.</a:t>
            </a:r>
          </a:p>
          <a:p>
            <a:endParaRPr lang="en-GB" sz="6000" b="1" dirty="0">
              <a:solidFill>
                <a:schemeClr val="tx1"/>
              </a:solidFill>
            </a:endParaRPr>
          </a:p>
          <a:p>
            <a:r>
              <a:rPr lang="en-GB" sz="6000" b="1" dirty="0">
                <a:solidFill>
                  <a:schemeClr val="tx1"/>
                </a:solidFill>
              </a:rPr>
              <a:t>Decrement Variable</a:t>
            </a:r>
          </a:p>
          <a:p>
            <a:r>
              <a:rPr lang="en-GB" sz="5600" i="1" dirty="0" err="1">
                <a:solidFill>
                  <a:schemeClr val="tx1"/>
                </a:solidFill>
              </a:rPr>
              <a:t>Formindsk</a:t>
            </a:r>
            <a:r>
              <a:rPr lang="en-GB" sz="5600" i="1" dirty="0">
                <a:solidFill>
                  <a:schemeClr val="tx1"/>
                </a:solidFill>
              </a:rPr>
              <a:t> </a:t>
            </a:r>
            <a:r>
              <a:rPr lang="en-GB" sz="5600" i="1" dirty="0" err="1">
                <a:solidFill>
                  <a:schemeClr val="tx1"/>
                </a:solidFill>
              </a:rPr>
              <a:t>variabel</a:t>
            </a:r>
            <a:r>
              <a:rPr lang="en-GB" sz="5600" i="1" dirty="0">
                <a:solidFill>
                  <a:schemeClr val="tx1"/>
                </a:solidFill>
              </a:rPr>
              <a:t>:</a:t>
            </a:r>
          </a:p>
          <a:p>
            <a:pPr marL="742950" lvl="1" indent="-285750">
              <a:buFont typeface="Arial" panose="020B0604020202020204" pitchFamily="34" charset="0"/>
              <a:buChar char="•"/>
            </a:pPr>
            <a:r>
              <a:rPr lang="en-GB" sz="5200" dirty="0" err="1">
                <a:solidFill>
                  <a:schemeClr val="tx1"/>
                </a:solidFill>
                <a:latin typeface="+mj-lt"/>
              </a:rPr>
              <a:t>Anvendes</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reducere</a:t>
            </a:r>
            <a:r>
              <a:rPr lang="en-GB" sz="5200" dirty="0">
                <a:solidFill>
                  <a:schemeClr val="tx1"/>
                </a:solidFill>
                <a:latin typeface="+mj-lt"/>
              </a:rPr>
              <a:t> </a:t>
            </a:r>
            <a:r>
              <a:rPr lang="en-GB" sz="5200" dirty="0" err="1">
                <a:solidFill>
                  <a:schemeClr val="tx1"/>
                </a:solidFill>
                <a:latin typeface="+mj-lt"/>
              </a:rPr>
              <a:t>værdien</a:t>
            </a:r>
            <a:r>
              <a:rPr lang="en-GB" sz="5200" dirty="0">
                <a:solidFill>
                  <a:schemeClr val="tx1"/>
                </a:solidFill>
                <a:latin typeface="+mj-lt"/>
              </a:rPr>
              <a:t> </a:t>
            </a:r>
            <a:r>
              <a:rPr lang="en-GB" sz="5200" dirty="0" err="1">
                <a:solidFill>
                  <a:schemeClr val="tx1"/>
                </a:solidFill>
                <a:latin typeface="+mj-lt"/>
              </a:rPr>
              <a:t>af</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integer </a:t>
            </a:r>
            <a:r>
              <a:rPr lang="en-GB" sz="5200" dirty="0" err="1">
                <a:solidFill>
                  <a:schemeClr val="tx1"/>
                </a:solidFill>
                <a:latin typeface="+mj-lt"/>
              </a:rPr>
              <a:t>variabel</a:t>
            </a:r>
            <a:r>
              <a:rPr lang="en-GB" sz="5200" dirty="0">
                <a:solidFill>
                  <a:schemeClr val="tx1"/>
                </a:solidFill>
                <a:latin typeface="+mj-lt"/>
              </a:rPr>
              <a:t> med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specificeret</a:t>
            </a:r>
            <a:r>
              <a:rPr lang="en-GB" sz="5200" dirty="0">
                <a:solidFill>
                  <a:schemeClr val="tx1"/>
                </a:solidFill>
                <a:latin typeface="+mj-lt"/>
              </a:rPr>
              <a:t> </a:t>
            </a:r>
            <a:r>
              <a:rPr lang="en-GB" sz="5200" dirty="0" err="1">
                <a:solidFill>
                  <a:schemeClr val="tx1"/>
                </a:solidFill>
                <a:latin typeface="+mj-lt"/>
              </a:rPr>
              <a:t>mængde</a:t>
            </a:r>
            <a:r>
              <a:rPr lang="en-GB" sz="5200" dirty="0">
                <a:solidFill>
                  <a:schemeClr val="tx1"/>
                </a:solidFill>
                <a:latin typeface="+mj-lt"/>
              </a:rPr>
              <a:t> (</a:t>
            </a:r>
            <a:r>
              <a:rPr lang="en-GB" sz="5200" dirty="0" err="1">
                <a:solidFill>
                  <a:schemeClr val="tx1"/>
                </a:solidFill>
                <a:latin typeface="+mj-lt"/>
              </a:rPr>
              <a:t>normalt</a:t>
            </a:r>
            <a:r>
              <a:rPr lang="en-GB" sz="5200" dirty="0">
                <a:solidFill>
                  <a:schemeClr val="tx1"/>
                </a:solidFill>
                <a:latin typeface="+mj-lt"/>
              </a:rPr>
              <a:t> 1). Det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være</a:t>
            </a:r>
            <a:r>
              <a:rPr lang="en-GB" sz="5200" dirty="0">
                <a:solidFill>
                  <a:schemeClr val="tx1"/>
                </a:solidFill>
                <a:latin typeface="+mj-lt"/>
              </a:rPr>
              <a:t>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tælle</a:t>
            </a:r>
            <a:r>
              <a:rPr lang="en-GB" sz="5200" dirty="0">
                <a:solidFill>
                  <a:schemeClr val="tx1"/>
                </a:solidFill>
                <a:latin typeface="+mj-lt"/>
              </a:rPr>
              <a:t> ned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håndtere</a:t>
            </a:r>
            <a:r>
              <a:rPr lang="en-GB" sz="5200" dirty="0">
                <a:solidFill>
                  <a:schemeClr val="tx1"/>
                </a:solidFill>
                <a:latin typeface="+mj-lt"/>
              </a:rPr>
              <a:t> </a:t>
            </a:r>
            <a:r>
              <a:rPr lang="en-GB" sz="5200" dirty="0" err="1">
                <a:solidFill>
                  <a:schemeClr val="tx1"/>
                </a:solidFill>
                <a:latin typeface="+mj-lt"/>
              </a:rPr>
              <a:t>betingelser</a:t>
            </a:r>
            <a:r>
              <a:rPr lang="en-GB" sz="5200" dirty="0">
                <a:solidFill>
                  <a:schemeClr val="tx1"/>
                </a:solidFill>
                <a:latin typeface="+mj-lt"/>
              </a:rPr>
              <a:t>, </a:t>
            </a:r>
            <a:r>
              <a:rPr lang="en-GB" sz="5200" dirty="0" err="1">
                <a:solidFill>
                  <a:schemeClr val="tx1"/>
                </a:solidFill>
                <a:latin typeface="+mj-lt"/>
              </a:rPr>
              <a:t>hvor</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værdi</a:t>
            </a:r>
            <a:r>
              <a:rPr lang="en-GB" sz="5200" dirty="0">
                <a:solidFill>
                  <a:schemeClr val="tx1"/>
                </a:solidFill>
                <a:latin typeface="+mj-lt"/>
              </a:rPr>
              <a:t> </a:t>
            </a:r>
            <a:r>
              <a:rPr lang="en-GB" sz="5200" dirty="0" err="1">
                <a:solidFill>
                  <a:schemeClr val="tx1"/>
                </a:solidFill>
                <a:latin typeface="+mj-lt"/>
              </a:rPr>
              <a:t>skal</a:t>
            </a:r>
            <a:r>
              <a:rPr lang="en-GB" sz="5200" dirty="0">
                <a:solidFill>
                  <a:schemeClr val="tx1"/>
                </a:solidFill>
                <a:latin typeface="+mj-lt"/>
              </a:rPr>
              <a:t> </a:t>
            </a:r>
            <a:r>
              <a:rPr lang="en-GB" sz="5200" dirty="0" err="1">
                <a:solidFill>
                  <a:schemeClr val="tx1"/>
                </a:solidFill>
                <a:latin typeface="+mj-lt"/>
              </a:rPr>
              <a:t>falde</a:t>
            </a:r>
            <a:r>
              <a:rPr lang="en-GB" sz="5200" dirty="0">
                <a:solidFill>
                  <a:schemeClr val="tx1"/>
                </a:solidFill>
                <a:latin typeface="+mj-lt"/>
              </a:rPr>
              <a:t>.</a:t>
            </a:r>
          </a:p>
          <a:p>
            <a:endParaRPr lang="en-GB" sz="7200" b="1" dirty="0"/>
          </a:p>
          <a:p>
            <a:r>
              <a:rPr lang="en-GB" sz="7200" b="1" dirty="0" err="1"/>
              <a:t>Eksempler</a:t>
            </a:r>
            <a:r>
              <a:rPr lang="en-GB" sz="7200" b="1" dirty="0"/>
              <a:t> </a:t>
            </a:r>
            <a:r>
              <a:rPr lang="en-GB" sz="7200" b="1" dirty="0" err="1"/>
              <a:t>på</a:t>
            </a:r>
            <a:r>
              <a:rPr lang="en-GB" sz="7200" b="1" dirty="0"/>
              <a:t> </a:t>
            </a:r>
            <a:r>
              <a:rPr lang="en-GB" sz="7200" b="1" dirty="0" err="1"/>
              <a:t>Brug</a:t>
            </a:r>
            <a:endParaRPr lang="en-GB" sz="7200" b="1" dirty="0"/>
          </a:p>
          <a:p>
            <a:pPr marL="685800" indent="-685800">
              <a:buFont typeface="Arial" panose="020B0604020202020204" pitchFamily="34" charset="0"/>
              <a:buChar char="•"/>
            </a:pPr>
            <a:r>
              <a:rPr lang="en-GB" sz="4800" b="1" dirty="0"/>
              <a:t>Initialize Variable:</a:t>
            </a:r>
            <a:r>
              <a:rPr lang="en-GB" sz="4800" dirty="0"/>
              <a:t> </a:t>
            </a:r>
            <a:r>
              <a:rPr lang="en-GB" sz="4800" dirty="0" err="1"/>
              <a:t>Opret</a:t>
            </a:r>
            <a:r>
              <a:rPr lang="en-GB" sz="4800" dirty="0"/>
              <a:t> </a:t>
            </a:r>
            <a:r>
              <a:rPr lang="en-GB" sz="4800" dirty="0" err="1"/>
              <a:t>en</a:t>
            </a:r>
            <a:r>
              <a:rPr lang="en-GB" sz="4800" dirty="0"/>
              <a:t> </a:t>
            </a:r>
            <a:r>
              <a:rPr lang="en-GB" sz="4800" dirty="0" err="1"/>
              <a:t>variabel</a:t>
            </a:r>
            <a:r>
              <a:rPr lang="en-GB" sz="4800" dirty="0"/>
              <a:t> </a:t>
            </a:r>
            <a:r>
              <a:rPr lang="en-GB" sz="4800" dirty="0" err="1"/>
              <a:t>til</a:t>
            </a:r>
            <a:r>
              <a:rPr lang="en-GB" sz="4800" dirty="0"/>
              <a:t> at </a:t>
            </a:r>
            <a:r>
              <a:rPr lang="en-GB" sz="4800" dirty="0" err="1"/>
              <a:t>holde</a:t>
            </a:r>
            <a:r>
              <a:rPr lang="en-GB" sz="4800" dirty="0"/>
              <a:t> </a:t>
            </a:r>
            <a:r>
              <a:rPr lang="en-GB" sz="4800" dirty="0" err="1"/>
              <a:t>en</a:t>
            </a:r>
            <a:r>
              <a:rPr lang="en-GB" sz="4800" dirty="0"/>
              <a:t> </a:t>
            </a:r>
            <a:r>
              <a:rPr lang="en-GB" sz="4800" dirty="0" err="1"/>
              <a:t>tæller</a:t>
            </a:r>
            <a:r>
              <a:rPr lang="en-GB" sz="4800" dirty="0"/>
              <a:t>, </a:t>
            </a:r>
            <a:r>
              <a:rPr lang="en-GB" sz="4800" dirty="0" err="1"/>
              <a:t>startende</a:t>
            </a:r>
            <a:r>
              <a:rPr lang="en-GB" sz="4800" dirty="0"/>
              <a:t> </a:t>
            </a:r>
            <a:r>
              <a:rPr lang="en-GB" sz="4800" dirty="0" err="1"/>
              <a:t>fra</a:t>
            </a:r>
            <a:r>
              <a:rPr lang="en-GB" sz="4800" dirty="0"/>
              <a:t> 0.</a:t>
            </a:r>
          </a:p>
          <a:p>
            <a:pPr marL="685800" indent="-685800">
              <a:buFont typeface="Arial" panose="020B0604020202020204" pitchFamily="34" charset="0"/>
              <a:buChar char="•"/>
            </a:pPr>
            <a:r>
              <a:rPr lang="en-GB" sz="4800" b="1" dirty="0"/>
              <a:t>Set Variable:</a:t>
            </a:r>
            <a:r>
              <a:rPr lang="en-GB" sz="4800" dirty="0"/>
              <a:t> </a:t>
            </a:r>
            <a:r>
              <a:rPr lang="en-GB" sz="4800" dirty="0" err="1"/>
              <a:t>Opdater</a:t>
            </a:r>
            <a:r>
              <a:rPr lang="en-GB" sz="4800" dirty="0"/>
              <a:t> </a:t>
            </a:r>
            <a:r>
              <a:rPr lang="en-GB" sz="4800" dirty="0" err="1"/>
              <a:t>tælleren</a:t>
            </a:r>
            <a:r>
              <a:rPr lang="en-GB" sz="4800" dirty="0"/>
              <a:t> </a:t>
            </a:r>
            <a:r>
              <a:rPr lang="en-GB" sz="4800" dirty="0" err="1"/>
              <a:t>til</a:t>
            </a:r>
            <a:r>
              <a:rPr lang="en-GB" sz="4800" dirty="0"/>
              <a:t> den </a:t>
            </a:r>
            <a:r>
              <a:rPr lang="en-GB" sz="4800" dirty="0" err="1"/>
              <a:t>aktuelle</a:t>
            </a:r>
            <a:r>
              <a:rPr lang="en-GB" sz="4800" dirty="0"/>
              <a:t> </a:t>
            </a:r>
            <a:r>
              <a:rPr lang="en-GB" sz="4800" dirty="0" err="1"/>
              <a:t>værdi</a:t>
            </a:r>
            <a:r>
              <a:rPr lang="en-GB" sz="4800" dirty="0"/>
              <a:t> </a:t>
            </a:r>
            <a:r>
              <a:rPr lang="en-GB" sz="4800" dirty="0" err="1"/>
              <a:t>efter</a:t>
            </a:r>
            <a:r>
              <a:rPr lang="en-GB" sz="4800" dirty="0"/>
              <a:t> at have </a:t>
            </a:r>
            <a:r>
              <a:rPr lang="en-GB" sz="4800" dirty="0" err="1"/>
              <a:t>gennemgået</a:t>
            </a:r>
            <a:r>
              <a:rPr lang="en-GB" sz="4800" dirty="0"/>
              <a:t> </a:t>
            </a:r>
            <a:r>
              <a:rPr lang="en-GB" sz="4800" dirty="0" err="1"/>
              <a:t>en</a:t>
            </a:r>
            <a:r>
              <a:rPr lang="en-GB" sz="4800" dirty="0"/>
              <a:t> </a:t>
            </a:r>
            <a:r>
              <a:rPr lang="en-GB" sz="4800" dirty="0" err="1"/>
              <a:t>liste</a:t>
            </a:r>
            <a:r>
              <a:rPr lang="en-GB" sz="4800" dirty="0"/>
              <a:t>.</a:t>
            </a:r>
          </a:p>
          <a:p>
            <a:pPr marL="685800" indent="-685800">
              <a:buFont typeface="Arial" panose="020B0604020202020204" pitchFamily="34" charset="0"/>
              <a:buChar char="•"/>
            </a:pPr>
            <a:r>
              <a:rPr lang="en-GB" sz="4800" b="1" dirty="0"/>
              <a:t>Append to String Variable:</a:t>
            </a:r>
            <a:r>
              <a:rPr lang="en-GB" sz="4800" dirty="0"/>
              <a:t> </a:t>
            </a:r>
            <a:r>
              <a:rPr lang="en-GB" sz="4800" dirty="0" err="1"/>
              <a:t>Saml</a:t>
            </a:r>
            <a:r>
              <a:rPr lang="en-GB" sz="4800" dirty="0"/>
              <a:t> </a:t>
            </a:r>
            <a:r>
              <a:rPr lang="en-GB" sz="4800" dirty="0" err="1"/>
              <a:t>en</a:t>
            </a:r>
            <a:r>
              <a:rPr lang="en-GB" sz="4800" dirty="0"/>
              <a:t> </a:t>
            </a:r>
            <a:r>
              <a:rPr lang="en-GB" sz="4800" dirty="0" err="1"/>
              <a:t>liste</a:t>
            </a:r>
            <a:r>
              <a:rPr lang="en-GB" sz="4800" dirty="0"/>
              <a:t> over </a:t>
            </a:r>
            <a:r>
              <a:rPr lang="en-GB" sz="4800" dirty="0" err="1"/>
              <a:t>navne</a:t>
            </a:r>
            <a:r>
              <a:rPr lang="en-GB" sz="4800" dirty="0"/>
              <a:t> </a:t>
            </a:r>
            <a:r>
              <a:rPr lang="en-GB" sz="4800" dirty="0" err="1"/>
              <a:t>fra</a:t>
            </a:r>
            <a:r>
              <a:rPr lang="en-GB" sz="4800" dirty="0"/>
              <a:t> </a:t>
            </a:r>
            <a:r>
              <a:rPr lang="en-GB" sz="4800" dirty="0" err="1"/>
              <a:t>en</a:t>
            </a:r>
            <a:r>
              <a:rPr lang="en-GB" sz="4800" dirty="0"/>
              <a:t> Excel-fil </a:t>
            </a:r>
            <a:r>
              <a:rPr lang="en-GB" sz="4800" dirty="0" err="1"/>
              <a:t>i</a:t>
            </a:r>
            <a:r>
              <a:rPr lang="en-GB" sz="4800" dirty="0"/>
              <a:t> </a:t>
            </a:r>
            <a:r>
              <a:rPr lang="en-GB" sz="4800" dirty="0" err="1"/>
              <a:t>en</a:t>
            </a:r>
            <a:r>
              <a:rPr lang="en-GB" sz="4800" dirty="0"/>
              <a:t> string.</a:t>
            </a:r>
          </a:p>
          <a:p>
            <a:pPr marL="685800" indent="-685800">
              <a:buFont typeface="Arial" panose="020B0604020202020204" pitchFamily="34" charset="0"/>
              <a:buChar char="•"/>
            </a:pPr>
            <a:r>
              <a:rPr lang="en-GB" sz="4800" b="1" dirty="0"/>
              <a:t>Append to Array Variable:</a:t>
            </a:r>
            <a:r>
              <a:rPr lang="en-GB" sz="4800" dirty="0"/>
              <a:t> </a:t>
            </a:r>
            <a:r>
              <a:rPr lang="en-GB" sz="4800" dirty="0" err="1"/>
              <a:t>Tilføj</a:t>
            </a:r>
            <a:r>
              <a:rPr lang="en-GB" sz="4800" dirty="0"/>
              <a:t> nye </a:t>
            </a:r>
            <a:r>
              <a:rPr lang="en-GB" sz="4800" dirty="0" err="1"/>
              <a:t>elementer</a:t>
            </a:r>
            <a:r>
              <a:rPr lang="en-GB" sz="4800" dirty="0"/>
              <a:t> </a:t>
            </a:r>
            <a:r>
              <a:rPr lang="en-GB" sz="4800" dirty="0" err="1"/>
              <a:t>til</a:t>
            </a:r>
            <a:r>
              <a:rPr lang="en-GB" sz="4800" dirty="0"/>
              <a:t> </a:t>
            </a:r>
            <a:r>
              <a:rPr lang="en-GB" sz="4800" dirty="0" err="1"/>
              <a:t>en</a:t>
            </a:r>
            <a:r>
              <a:rPr lang="en-GB" sz="4800" dirty="0"/>
              <a:t> </a:t>
            </a:r>
            <a:r>
              <a:rPr lang="en-GB" sz="4800" dirty="0" err="1"/>
              <a:t>liste</a:t>
            </a:r>
            <a:r>
              <a:rPr lang="en-GB" sz="4800" dirty="0"/>
              <a:t>, </a:t>
            </a:r>
            <a:r>
              <a:rPr lang="en-GB" sz="4800" dirty="0" err="1"/>
              <a:t>som</a:t>
            </a:r>
            <a:r>
              <a:rPr lang="en-GB" sz="4800" dirty="0"/>
              <a:t> </a:t>
            </a:r>
            <a:r>
              <a:rPr lang="en-GB" sz="4800" dirty="0" err="1"/>
              <a:t>skal</a:t>
            </a:r>
            <a:r>
              <a:rPr lang="en-GB" sz="4800" dirty="0"/>
              <a:t> </a:t>
            </a:r>
            <a:r>
              <a:rPr lang="en-GB" sz="4800" dirty="0" err="1"/>
              <a:t>bruges</a:t>
            </a:r>
            <a:r>
              <a:rPr lang="en-GB" sz="4800" dirty="0"/>
              <a:t> </a:t>
            </a:r>
            <a:r>
              <a:rPr lang="en-GB" sz="4800" dirty="0" err="1"/>
              <a:t>senere</a:t>
            </a:r>
            <a:r>
              <a:rPr lang="en-GB" sz="4800" dirty="0"/>
              <a:t> </a:t>
            </a:r>
            <a:r>
              <a:rPr lang="en-GB" sz="4800" dirty="0" err="1"/>
              <a:t>i</a:t>
            </a:r>
            <a:r>
              <a:rPr lang="en-GB" sz="4800" dirty="0"/>
              <a:t> </a:t>
            </a:r>
            <a:r>
              <a:rPr lang="en-GB" sz="4800" dirty="0" err="1"/>
              <a:t>flowet</a:t>
            </a:r>
            <a:r>
              <a:rPr lang="en-GB" sz="4800" dirty="0"/>
              <a:t>.</a:t>
            </a:r>
          </a:p>
          <a:p>
            <a:pPr marL="685800" indent="-685800">
              <a:buFont typeface="Arial" panose="020B0604020202020204" pitchFamily="34" charset="0"/>
              <a:buChar char="•"/>
            </a:pPr>
            <a:r>
              <a:rPr lang="en-GB" sz="4800" b="1" dirty="0"/>
              <a:t>Increment Variable:</a:t>
            </a:r>
            <a:r>
              <a:rPr lang="en-GB" sz="4800" dirty="0"/>
              <a:t> </a:t>
            </a:r>
            <a:r>
              <a:rPr lang="en-GB" sz="4800" dirty="0" err="1"/>
              <a:t>Forøg</a:t>
            </a:r>
            <a:r>
              <a:rPr lang="en-GB" sz="4800" dirty="0"/>
              <a:t> </a:t>
            </a:r>
            <a:r>
              <a:rPr lang="en-GB" sz="4800" dirty="0" err="1"/>
              <a:t>tælleren</a:t>
            </a:r>
            <a:r>
              <a:rPr lang="en-GB" sz="4800" dirty="0"/>
              <a:t> med 1 for </a:t>
            </a:r>
            <a:r>
              <a:rPr lang="en-GB" sz="4800" dirty="0" err="1"/>
              <a:t>hver</a:t>
            </a:r>
            <a:r>
              <a:rPr lang="en-GB" sz="4800" dirty="0"/>
              <a:t> post, der </a:t>
            </a:r>
            <a:r>
              <a:rPr lang="en-GB" sz="4800" dirty="0" err="1"/>
              <a:t>behandles</a:t>
            </a:r>
            <a:r>
              <a:rPr lang="en-GB" sz="4800" dirty="0"/>
              <a:t> </a:t>
            </a:r>
            <a:r>
              <a:rPr lang="en-GB" sz="4800" dirty="0" err="1"/>
              <a:t>i</a:t>
            </a:r>
            <a:r>
              <a:rPr lang="en-GB" sz="4800" dirty="0"/>
              <a:t> </a:t>
            </a:r>
            <a:r>
              <a:rPr lang="en-GB" sz="4800" dirty="0" err="1"/>
              <a:t>en</a:t>
            </a:r>
            <a:r>
              <a:rPr lang="en-GB" sz="4800" dirty="0"/>
              <a:t> </a:t>
            </a:r>
            <a:r>
              <a:rPr lang="en-GB" sz="4800" dirty="0" err="1"/>
              <a:t>løkke</a:t>
            </a:r>
            <a:r>
              <a:rPr lang="en-GB" sz="4800" dirty="0"/>
              <a:t>.</a:t>
            </a:r>
          </a:p>
          <a:p>
            <a:pPr marL="685800" indent="-685800">
              <a:buFont typeface="Arial" panose="020B0604020202020204" pitchFamily="34" charset="0"/>
              <a:buChar char="•"/>
            </a:pPr>
            <a:r>
              <a:rPr lang="en-GB" sz="4800" b="1" dirty="0"/>
              <a:t>Decrement Variable:</a:t>
            </a:r>
            <a:r>
              <a:rPr lang="en-GB" sz="4800" dirty="0"/>
              <a:t> Reducer </a:t>
            </a:r>
            <a:r>
              <a:rPr lang="en-GB" sz="4800" dirty="0" err="1"/>
              <a:t>en</a:t>
            </a:r>
            <a:r>
              <a:rPr lang="en-GB" sz="4800" dirty="0"/>
              <a:t> timeout-</a:t>
            </a:r>
            <a:r>
              <a:rPr lang="en-GB" sz="4800" dirty="0" err="1"/>
              <a:t>værdi</a:t>
            </a:r>
            <a:r>
              <a:rPr lang="en-GB" sz="4800" dirty="0"/>
              <a:t> med 1 for </a:t>
            </a:r>
            <a:r>
              <a:rPr lang="en-GB" sz="4800" dirty="0" err="1"/>
              <a:t>hver</a:t>
            </a:r>
            <a:r>
              <a:rPr lang="en-GB" sz="4800" dirty="0"/>
              <a:t> iteration </a:t>
            </a:r>
            <a:r>
              <a:rPr lang="en-GB" sz="4800" dirty="0" err="1"/>
              <a:t>i</a:t>
            </a:r>
            <a:r>
              <a:rPr lang="en-GB" sz="4800" dirty="0"/>
              <a:t> et flow.</a:t>
            </a:r>
          </a:p>
          <a:p>
            <a:endParaRPr lang="da-DK" dirty="0"/>
          </a:p>
        </p:txBody>
      </p:sp>
      <p:pic>
        <p:nvPicPr>
          <p:cNvPr id="5" name="Picture 4" descr="A screenshot of a computer&#10;&#10;Description automatically generated">
            <a:extLst>
              <a:ext uri="{FF2B5EF4-FFF2-40B4-BE49-F238E27FC236}">
                <a16:creationId xmlns:a16="http://schemas.microsoft.com/office/drawing/2014/main" id="{0E6A432C-5FD8-D33D-C0AC-23368D2F7190}"/>
              </a:ext>
            </a:extLst>
          </p:cNvPr>
          <p:cNvPicPr>
            <a:picLocks noChangeAspect="1"/>
          </p:cNvPicPr>
          <p:nvPr/>
        </p:nvPicPr>
        <p:blipFill>
          <a:blip r:embed="rId2"/>
          <a:stretch>
            <a:fillRect/>
          </a:stretch>
        </p:blipFill>
        <p:spPr>
          <a:xfrm>
            <a:off x="7804201" y="1631051"/>
            <a:ext cx="4588521" cy="5090160"/>
          </a:xfrm>
          <a:prstGeom prst="rect">
            <a:avLst/>
          </a:prstGeom>
        </p:spPr>
      </p:pic>
    </p:spTree>
    <p:extLst>
      <p:ext uri="{BB962C8B-B14F-4D97-AF65-F5344CB8AC3E}">
        <p14:creationId xmlns:p14="http://schemas.microsoft.com/office/powerpoint/2010/main" val="126240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359A-337F-8281-2CD9-611B84ECD5E3}"/>
              </a:ext>
            </a:extLst>
          </p:cNvPr>
          <p:cNvSpPr>
            <a:spLocks noGrp="1"/>
          </p:cNvSpPr>
          <p:nvPr>
            <p:ph type="title"/>
          </p:nvPr>
        </p:nvSpPr>
        <p:spPr/>
        <p:txBody>
          <a:bodyPr/>
          <a:lstStyle/>
          <a:p>
            <a:r>
              <a:rPr lang="da-DK" dirty="0"/>
              <a:t>Vigtige funktioner – Data Operations</a:t>
            </a:r>
          </a:p>
        </p:txBody>
      </p:sp>
      <p:sp>
        <p:nvSpPr>
          <p:cNvPr id="3" name="Text Placeholder 2">
            <a:extLst>
              <a:ext uri="{FF2B5EF4-FFF2-40B4-BE49-F238E27FC236}">
                <a16:creationId xmlns:a16="http://schemas.microsoft.com/office/drawing/2014/main" id="{DD88B20A-4831-D581-BC3D-F791924B9843}"/>
              </a:ext>
            </a:extLst>
          </p:cNvPr>
          <p:cNvSpPr>
            <a:spLocks noGrp="1"/>
          </p:cNvSpPr>
          <p:nvPr>
            <p:ph idx="1"/>
          </p:nvPr>
        </p:nvSpPr>
        <p:spPr>
          <a:xfrm>
            <a:off x="838199" y="2257425"/>
            <a:ext cx="6844991" cy="3179279"/>
          </a:xfrm>
        </p:spPr>
        <p:txBody>
          <a:bodyPr>
            <a:normAutofit fontScale="25000" lnSpcReduction="20000"/>
          </a:bodyPr>
          <a:lstStyle/>
          <a:p>
            <a:r>
              <a:rPr lang="en-GB" sz="6000" b="1" dirty="0">
                <a:solidFill>
                  <a:schemeClr val="tx1"/>
                </a:solidFill>
              </a:rPr>
              <a:t>Compose</a:t>
            </a:r>
          </a:p>
          <a:p>
            <a:r>
              <a:rPr lang="en-GB" sz="5600" i="1" dirty="0" err="1">
                <a:solidFill>
                  <a:schemeClr val="tx1"/>
                </a:solidFill>
              </a:rPr>
              <a:t>Sammensætning</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Denne handling </a:t>
            </a:r>
            <a:r>
              <a:rPr lang="en-GB" sz="5200" dirty="0" err="1">
                <a:solidFill>
                  <a:schemeClr val="tx1"/>
                </a:solidFill>
                <a:latin typeface="+mj-lt"/>
              </a:rPr>
              <a:t>bruges</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oprette</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værdi</a:t>
            </a:r>
            <a:r>
              <a:rPr lang="en-GB" sz="5200" dirty="0">
                <a:solidFill>
                  <a:schemeClr val="tx1"/>
                </a:solidFill>
                <a:latin typeface="+mj-lt"/>
              </a:rPr>
              <a:t>, </a:t>
            </a:r>
            <a:r>
              <a:rPr lang="en-GB" sz="5200" dirty="0" err="1">
                <a:solidFill>
                  <a:schemeClr val="tx1"/>
                </a:solidFill>
                <a:latin typeface="+mj-lt"/>
              </a:rPr>
              <a:t>som</a:t>
            </a:r>
            <a:r>
              <a:rPr lang="en-GB" sz="5200" dirty="0">
                <a:solidFill>
                  <a:schemeClr val="tx1"/>
                </a:solidFill>
                <a:latin typeface="+mj-lt"/>
              </a:rPr>
              <a:t>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bruges</a:t>
            </a:r>
            <a:r>
              <a:rPr lang="en-GB" sz="5200" dirty="0">
                <a:solidFill>
                  <a:schemeClr val="tx1"/>
                </a:solidFill>
                <a:latin typeface="+mj-lt"/>
              </a:rPr>
              <a:t> </a:t>
            </a:r>
            <a:r>
              <a:rPr lang="en-GB" sz="5200" dirty="0" err="1">
                <a:solidFill>
                  <a:schemeClr val="tx1"/>
                </a:solidFill>
                <a:latin typeface="+mj-lt"/>
              </a:rPr>
              <a:t>senere</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flowet</a:t>
            </a:r>
            <a:r>
              <a:rPr lang="en-GB" sz="5200" dirty="0">
                <a:solidFill>
                  <a:schemeClr val="tx1"/>
                </a:solidFill>
                <a:latin typeface="+mj-lt"/>
              </a:rPr>
              <a:t>. Du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bruge</a:t>
            </a:r>
            <a:r>
              <a:rPr lang="en-GB" sz="5200" dirty="0">
                <a:solidFill>
                  <a:schemeClr val="tx1"/>
                </a:solidFill>
                <a:latin typeface="+mj-lt"/>
              </a:rPr>
              <a:t> den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kombinere</a:t>
            </a:r>
            <a:r>
              <a:rPr lang="en-GB" sz="5200" dirty="0">
                <a:solidFill>
                  <a:schemeClr val="tx1"/>
                </a:solidFill>
                <a:latin typeface="+mj-lt"/>
              </a:rPr>
              <a:t> data, </a:t>
            </a:r>
            <a:r>
              <a:rPr lang="en-GB" sz="5200" dirty="0" err="1">
                <a:solidFill>
                  <a:schemeClr val="tx1"/>
                </a:solidFill>
                <a:latin typeface="+mj-lt"/>
              </a:rPr>
              <a:t>formatere</a:t>
            </a:r>
            <a:r>
              <a:rPr lang="en-GB" sz="5200" dirty="0">
                <a:solidFill>
                  <a:schemeClr val="tx1"/>
                </a:solidFill>
                <a:latin typeface="+mj-lt"/>
              </a:rPr>
              <a:t> </a:t>
            </a:r>
            <a:r>
              <a:rPr lang="en-GB" sz="5200" dirty="0" err="1">
                <a:solidFill>
                  <a:schemeClr val="tx1"/>
                </a:solidFill>
                <a:latin typeface="+mj-lt"/>
              </a:rPr>
              <a:t>strenge</a:t>
            </a:r>
            <a:r>
              <a:rPr lang="en-GB" sz="5200" dirty="0">
                <a:solidFill>
                  <a:schemeClr val="tx1"/>
                </a:solidFill>
                <a:latin typeface="+mj-lt"/>
              </a:rPr>
              <a:t>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oprette</a:t>
            </a:r>
            <a:r>
              <a:rPr lang="en-GB" sz="5200" dirty="0">
                <a:solidFill>
                  <a:schemeClr val="tx1"/>
                </a:solidFill>
                <a:latin typeface="+mj-lt"/>
              </a:rPr>
              <a:t> </a:t>
            </a:r>
            <a:r>
              <a:rPr lang="en-GB" sz="5200" dirty="0" err="1">
                <a:solidFill>
                  <a:schemeClr val="tx1"/>
                </a:solidFill>
                <a:latin typeface="+mj-lt"/>
              </a:rPr>
              <a:t>komplekse</a:t>
            </a:r>
            <a:r>
              <a:rPr lang="en-GB" sz="5200" dirty="0">
                <a:solidFill>
                  <a:schemeClr val="tx1"/>
                </a:solidFill>
                <a:latin typeface="+mj-lt"/>
              </a:rPr>
              <a:t> </a:t>
            </a:r>
            <a:r>
              <a:rPr lang="en-GB" sz="5200" dirty="0" err="1">
                <a:solidFill>
                  <a:schemeClr val="tx1"/>
                </a:solidFill>
                <a:latin typeface="+mj-lt"/>
              </a:rPr>
              <a:t>udtryk</a:t>
            </a:r>
            <a:r>
              <a:rPr lang="en-GB" sz="5200" dirty="0">
                <a:solidFill>
                  <a:schemeClr val="tx1"/>
                </a:solidFill>
                <a:latin typeface="+mj-lt"/>
              </a:rPr>
              <a:t>. Det </a:t>
            </a:r>
            <a:r>
              <a:rPr lang="en-GB" sz="5200" dirty="0" err="1">
                <a:solidFill>
                  <a:schemeClr val="tx1"/>
                </a:solidFill>
                <a:latin typeface="+mj-lt"/>
              </a:rPr>
              <a:t>hjælper</a:t>
            </a:r>
            <a:r>
              <a:rPr lang="en-GB" sz="5200" dirty="0">
                <a:solidFill>
                  <a:schemeClr val="tx1"/>
                </a:solidFill>
                <a:latin typeface="+mj-lt"/>
              </a:rPr>
              <a:t> med at </a:t>
            </a:r>
            <a:r>
              <a:rPr lang="en-GB" sz="5200" dirty="0" err="1">
                <a:solidFill>
                  <a:schemeClr val="tx1"/>
                </a:solidFill>
                <a:latin typeface="+mj-lt"/>
              </a:rPr>
              <a:t>organisere</a:t>
            </a:r>
            <a:r>
              <a:rPr lang="en-GB" sz="5200" dirty="0">
                <a:solidFill>
                  <a:schemeClr val="tx1"/>
                </a:solidFill>
                <a:latin typeface="+mj-lt"/>
              </a:rPr>
              <a:t> </a:t>
            </a:r>
            <a:r>
              <a:rPr lang="en-GB" sz="5200" dirty="0" err="1">
                <a:solidFill>
                  <a:schemeClr val="tx1"/>
                </a:solidFill>
                <a:latin typeface="+mj-lt"/>
              </a:rPr>
              <a:t>og</a:t>
            </a:r>
            <a:r>
              <a:rPr lang="en-GB" sz="5200" dirty="0">
                <a:solidFill>
                  <a:schemeClr val="tx1"/>
                </a:solidFill>
                <a:latin typeface="+mj-lt"/>
              </a:rPr>
              <a:t> </a:t>
            </a:r>
            <a:r>
              <a:rPr lang="en-GB" sz="5200" dirty="0" err="1">
                <a:solidFill>
                  <a:schemeClr val="tx1"/>
                </a:solidFill>
                <a:latin typeface="+mj-lt"/>
              </a:rPr>
              <a:t>forberede</a:t>
            </a:r>
            <a:r>
              <a:rPr lang="en-GB" sz="5200" dirty="0">
                <a:solidFill>
                  <a:schemeClr val="tx1"/>
                </a:solidFill>
                <a:latin typeface="+mj-lt"/>
              </a:rPr>
              <a:t> data </a:t>
            </a:r>
            <a:r>
              <a:rPr lang="en-GB" sz="5200" dirty="0" err="1">
                <a:solidFill>
                  <a:schemeClr val="tx1"/>
                </a:solidFill>
                <a:latin typeface="+mj-lt"/>
              </a:rPr>
              <a:t>til</a:t>
            </a:r>
            <a:r>
              <a:rPr lang="en-GB" sz="5200" dirty="0">
                <a:solidFill>
                  <a:schemeClr val="tx1"/>
                </a:solidFill>
                <a:latin typeface="+mj-lt"/>
              </a:rPr>
              <a:t> </a:t>
            </a:r>
            <a:r>
              <a:rPr lang="en-GB" sz="5200" dirty="0" err="1">
                <a:solidFill>
                  <a:schemeClr val="tx1"/>
                </a:solidFill>
                <a:latin typeface="+mj-lt"/>
              </a:rPr>
              <a:t>brug</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efterfølgende</a:t>
            </a:r>
            <a:r>
              <a:rPr lang="en-GB" sz="5200" dirty="0">
                <a:solidFill>
                  <a:schemeClr val="tx1"/>
                </a:solidFill>
                <a:latin typeface="+mj-lt"/>
              </a:rPr>
              <a:t> </a:t>
            </a:r>
            <a:r>
              <a:rPr lang="en-GB" sz="5200" dirty="0" err="1">
                <a:solidFill>
                  <a:schemeClr val="tx1"/>
                </a:solidFill>
                <a:latin typeface="+mj-lt"/>
              </a:rPr>
              <a:t>handlinger</a:t>
            </a:r>
            <a:r>
              <a:rPr lang="en-GB" sz="5200" dirty="0">
                <a:solidFill>
                  <a:schemeClr val="tx1"/>
                </a:solidFill>
                <a:latin typeface="+mj-lt"/>
              </a:rPr>
              <a:t>.</a:t>
            </a:r>
          </a:p>
          <a:p>
            <a:r>
              <a:rPr lang="en-GB" sz="6000" b="1" dirty="0">
                <a:solidFill>
                  <a:schemeClr val="tx1"/>
                </a:solidFill>
              </a:rPr>
              <a:t>Create CSV Table</a:t>
            </a:r>
          </a:p>
          <a:p>
            <a:r>
              <a:rPr lang="en-GB" sz="5600" i="1" dirty="0" err="1">
                <a:solidFill>
                  <a:schemeClr val="tx1"/>
                </a:solidFill>
              </a:rPr>
              <a:t>Opret</a:t>
            </a:r>
            <a:r>
              <a:rPr lang="en-GB" sz="5600" i="1" dirty="0">
                <a:solidFill>
                  <a:schemeClr val="tx1"/>
                </a:solidFill>
              </a:rPr>
              <a:t> CSV-</a:t>
            </a:r>
            <a:r>
              <a:rPr lang="en-GB" sz="5600" i="1" dirty="0" err="1">
                <a:solidFill>
                  <a:schemeClr val="tx1"/>
                </a:solidFill>
              </a:rPr>
              <a:t>tabel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Bruges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konvertere</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array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liste</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et CSV-format. Dette er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når</a:t>
            </a:r>
            <a:r>
              <a:rPr lang="en-GB" sz="5200" dirty="0">
                <a:solidFill>
                  <a:schemeClr val="tx1"/>
                </a:solidFill>
                <a:latin typeface="+mj-lt"/>
              </a:rPr>
              <a:t> du </a:t>
            </a:r>
            <a:r>
              <a:rPr lang="en-GB" sz="5200" dirty="0" err="1">
                <a:solidFill>
                  <a:schemeClr val="tx1"/>
                </a:solidFill>
                <a:latin typeface="+mj-lt"/>
              </a:rPr>
              <a:t>vil</a:t>
            </a:r>
            <a:r>
              <a:rPr lang="en-GB" sz="5200" dirty="0">
                <a:solidFill>
                  <a:schemeClr val="tx1"/>
                </a:solidFill>
                <a:latin typeface="+mj-lt"/>
              </a:rPr>
              <a:t> </a:t>
            </a:r>
            <a:r>
              <a:rPr lang="en-GB" sz="5200" dirty="0" err="1">
                <a:solidFill>
                  <a:schemeClr val="tx1"/>
                </a:solidFill>
                <a:latin typeface="+mj-lt"/>
              </a:rPr>
              <a:t>eksportere</a:t>
            </a:r>
            <a:r>
              <a:rPr lang="en-GB" sz="5200" dirty="0">
                <a:solidFill>
                  <a:schemeClr val="tx1"/>
                </a:solidFill>
                <a:latin typeface="+mj-lt"/>
              </a:rPr>
              <a:t> data </a:t>
            </a:r>
            <a:r>
              <a:rPr lang="en-GB" sz="5200" dirty="0" err="1">
                <a:solidFill>
                  <a:schemeClr val="tx1"/>
                </a:solidFill>
                <a:latin typeface="+mj-lt"/>
              </a:rPr>
              <a:t>til</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fil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sende</a:t>
            </a:r>
            <a:r>
              <a:rPr lang="en-GB" sz="5200" dirty="0">
                <a:solidFill>
                  <a:schemeClr val="tx1"/>
                </a:solidFill>
                <a:latin typeface="+mj-lt"/>
              </a:rPr>
              <a:t> data </a:t>
            </a:r>
            <a:r>
              <a:rPr lang="en-GB" sz="5200" dirty="0" err="1">
                <a:solidFill>
                  <a:schemeClr val="tx1"/>
                </a:solidFill>
                <a:latin typeface="+mj-lt"/>
              </a:rPr>
              <a:t>til</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anden</a:t>
            </a:r>
            <a:r>
              <a:rPr lang="en-GB" sz="5200" dirty="0">
                <a:solidFill>
                  <a:schemeClr val="tx1"/>
                </a:solidFill>
                <a:latin typeface="+mj-lt"/>
              </a:rPr>
              <a:t> service, der </a:t>
            </a:r>
            <a:r>
              <a:rPr lang="en-GB" sz="5200" dirty="0" err="1">
                <a:solidFill>
                  <a:schemeClr val="tx1"/>
                </a:solidFill>
                <a:latin typeface="+mj-lt"/>
              </a:rPr>
              <a:t>understøtter</a:t>
            </a:r>
            <a:r>
              <a:rPr lang="en-GB" sz="5200" dirty="0">
                <a:solidFill>
                  <a:schemeClr val="tx1"/>
                </a:solidFill>
                <a:latin typeface="+mj-lt"/>
              </a:rPr>
              <a:t> CSV. Du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tilpasse</a:t>
            </a:r>
            <a:r>
              <a:rPr lang="en-GB" sz="5200" dirty="0">
                <a:solidFill>
                  <a:schemeClr val="tx1"/>
                </a:solidFill>
                <a:latin typeface="+mj-lt"/>
              </a:rPr>
              <a:t>, </a:t>
            </a:r>
            <a:r>
              <a:rPr lang="en-GB" sz="5200" dirty="0" err="1">
                <a:solidFill>
                  <a:schemeClr val="tx1"/>
                </a:solidFill>
                <a:latin typeface="+mj-lt"/>
              </a:rPr>
              <a:t>hvilke</a:t>
            </a:r>
            <a:r>
              <a:rPr lang="en-GB" sz="5200" dirty="0">
                <a:solidFill>
                  <a:schemeClr val="tx1"/>
                </a:solidFill>
                <a:latin typeface="+mj-lt"/>
              </a:rPr>
              <a:t> </a:t>
            </a:r>
            <a:r>
              <a:rPr lang="en-GB" sz="5200" dirty="0" err="1">
                <a:solidFill>
                  <a:schemeClr val="tx1"/>
                </a:solidFill>
                <a:latin typeface="+mj-lt"/>
              </a:rPr>
              <a:t>felter</a:t>
            </a:r>
            <a:r>
              <a:rPr lang="en-GB" sz="5200" dirty="0">
                <a:solidFill>
                  <a:schemeClr val="tx1"/>
                </a:solidFill>
                <a:latin typeface="+mj-lt"/>
              </a:rPr>
              <a:t> der </a:t>
            </a:r>
            <a:r>
              <a:rPr lang="en-GB" sz="5200" dirty="0" err="1">
                <a:solidFill>
                  <a:schemeClr val="tx1"/>
                </a:solidFill>
                <a:latin typeface="+mj-lt"/>
              </a:rPr>
              <a:t>skal</a:t>
            </a:r>
            <a:r>
              <a:rPr lang="en-GB" sz="5200" dirty="0">
                <a:solidFill>
                  <a:schemeClr val="tx1"/>
                </a:solidFill>
                <a:latin typeface="+mj-lt"/>
              </a:rPr>
              <a:t> </a:t>
            </a:r>
            <a:r>
              <a:rPr lang="en-GB" sz="5200" dirty="0" err="1">
                <a:solidFill>
                  <a:schemeClr val="tx1"/>
                </a:solidFill>
                <a:latin typeface="+mj-lt"/>
              </a:rPr>
              <a:t>inkluderes</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CSV-</a:t>
            </a:r>
            <a:r>
              <a:rPr lang="en-GB" sz="5200" dirty="0" err="1">
                <a:solidFill>
                  <a:schemeClr val="tx1"/>
                </a:solidFill>
                <a:latin typeface="+mj-lt"/>
              </a:rPr>
              <a:t>filen</a:t>
            </a:r>
            <a:r>
              <a:rPr lang="en-GB" sz="5200" dirty="0">
                <a:solidFill>
                  <a:schemeClr val="tx1"/>
                </a:solidFill>
                <a:latin typeface="+mj-lt"/>
              </a:rPr>
              <a:t>.</a:t>
            </a:r>
          </a:p>
          <a:p>
            <a:r>
              <a:rPr lang="en-GB" sz="6000" b="1" dirty="0">
                <a:solidFill>
                  <a:schemeClr val="tx1"/>
                </a:solidFill>
              </a:rPr>
              <a:t>Create HTML Table</a:t>
            </a:r>
          </a:p>
          <a:p>
            <a:r>
              <a:rPr lang="en-GB" sz="5600" i="1" dirty="0" err="1">
                <a:solidFill>
                  <a:schemeClr val="tx1"/>
                </a:solidFill>
              </a:rPr>
              <a:t>Opret</a:t>
            </a:r>
            <a:r>
              <a:rPr lang="en-GB" sz="5600" i="1" dirty="0">
                <a:solidFill>
                  <a:schemeClr val="tx1"/>
                </a:solidFill>
              </a:rPr>
              <a:t> HTML-</a:t>
            </a:r>
            <a:r>
              <a:rPr lang="en-GB" sz="5600" i="1" dirty="0" err="1">
                <a:solidFill>
                  <a:schemeClr val="tx1"/>
                </a:solidFill>
              </a:rPr>
              <a:t>tabel</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Denne handling </a:t>
            </a:r>
            <a:r>
              <a:rPr lang="en-GB" sz="5200" dirty="0" err="1">
                <a:solidFill>
                  <a:schemeClr val="tx1"/>
                </a:solidFill>
                <a:latin typeface="+mj-lt"/>
              </a:rPr>
              <a:t>konverterer</a:t>
            </a:r>
            <a:r>
              <a:rPr lang="en-GB" sz="5200" dirty="0">
                <a:solidFill>
                  <a:schemeClr val="tx1"/>
                </a:solidFill>
                <a:latin typeface="+mj-lt"/>
              </a:rPr>
              <a:t> data </a:t>
            </a:r>
            <a:r>
              <a:rPr lang="en-GB" sz="5200" dirty="0" err="1">
                <a:solidFill>
                  <a:schemeClr val="tx1"/>
                </a:solidFill>
                <a:latin typeface="+mj-lt"/>
              </a:rPr>
              <a:t>til</a:t>
            </a:r>
            <a:r>
              <a:rPr lang="en-GB" sz="5200" dirty="0">
                <a:solidFill>
                  <a:schemeClr val="tx1"/>
                </a:solidFill>
                <a:latin typeface="+mj-lt"/>
              </a:rPr>
              <a:t> et HTML-</a:t>
            </a:r>
            <a:r>
              <a:rPr lang="en-GB" sz="5200" dirty="0" err="1">
                <a:solidFill>
                  <a:schemeClr val="tx1"/>
                </a:solidFill>
                <a:latin typeface="+mj-lt"/>
              </a:rPr>
              <a:t>tabelformat</a:t>
            </a:r>
            <a:r>
              <a:rPr lang="en-GB" sz="5200" dirty="0">
                <a:solidFill>
                  <a:schemeClr val="tx1"/>
                </a:solidFill>
                <a:latin typeface="+mj-lt"/>
              </a:rPr>
              <a:t>, </a:t>
            </a:r>
            <a:r>
              <a:rPr lang="en-GB" sz="5200" dirty="0" err="1">
                <a:solidFill>
                  <a:schemeClr val="tx1"/>
                </a:solidFill>
                <a:latin typeface="+mj-lt"/>
              </a:rPr>
              <a:t>hvilket</a:t>
            </a:r>
            <a:r>
              <a:rPr lang="en-GB" sz="5200" dirty="0">
                <a:solidFill>
                  <a:schemeClr val="tx1"/>
                </a:solidFill>
                <a:latin typeface="+mj-lt"/>
              </a:rPr>
              <a:t> er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formatere</a:t>
            </a:r>
            <a:r>
              <a:rPr lang="en-GB" sz="5200" dirty="0">
                <a:solidFill>
                  <a:schemeClr val="tx1"/>
                </a:solidFill>
                <a:latin typeface="+mj-lt"/>
              </a:rPr>
              <a:t> data </a:t>
            </a:r>
            <a:r>
              <a:rPr lang="en-GB" sz="5200" dirty="0" err="1">
                <a:solidFill>
                  <a:schemeClr val="tx1"/>
                </a:solidFill>
                <a:latin typeface="+mj-lt"/>
              </a:rPr>
              <a:t>til</a:t>
            </a:r>
            <a:r>
              <a:rPr lang="en-GB" sz="5200" dirty="0">
                <a:solidFill>
                  <a:schemeClr val="tx1"/>
                </a:solidFill>
                <a:latin typeface="+mj-lt"/>
              </a:rPr>
              <a:t> e-mail-</a:t>
            </a:r>
            <a:r>
              <a:rPr lang="en-GB" sz="5200" dirty="0" err="1">
                <a:solidFill>
                  <a:schemeClr val="tx1"/>
                </a:solidFill>
                <a:latin typeface="+mj-lt"/>
              </a:rPr>
              <a:t>beskeder</a:t>
            </a:r>
            <a:r>
              <a:rPr lang="en-GB" sz="5200" dirty="0">
                <a:solidFill>
                  <a:schemeClr val="tx1"/>
                </a:solidFill>
                <a:latin typeface="+mj-lt"/>
              </a:rPr>
              <a:t>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webapplikationer</a:t>
            </a:r>
            <a:r>
              <a:rPr lang="en-GB" sz="5200" dirty="0">
                <a:solidFill>
                  <a:schemeClr val="tx1"/>
                </a:solidFill>
                <a:latin typeface="+mj-lt"/>
              </a:rPr>
              <a:t>. Det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hjælpe</a:t>
            </a:r>
            <a:r>
              <a:rPr lang="en-GB" sz="5200" dirty="0">
                <a:solidFill>
                  <a:schemeClr val="tx1"/>
                </a:solidFill>
                <a:latin typeface="+mj-lt"/>
              </a:rPr>
              <a:t> med at </a:t>
            </a:r>
            <a:r>
              <a:rPr lang="en-GB" sz="5200" dirty="0" err="1">
                <a:solidFill>
                  <a:schemeClr val="tx1"/>
                </a:solidFill>
                <a:latin typeface="+mj-lt"/>
              </a:rPr>
              <a:t>præsentere</a:t>
            </a:r>
            <a:r>
              <a:rPr lang="en-GB" sz="5200" dirty="0">
                <a:solidFill>
                  <a:schemeClr val="tx1"/>
                </a:solidFill>
                <a:latin typeface="+mj-lt"/>
              </a:rPr>
              <a:t> data </a:t>
            </a:r>
            <a:r>
              <a:rPr lang="en-GB" sz="5200" dirty="0" err="1">
                <a:solidFill>
                  <a:schemeClr val="tx1"/>
                </a:solidFill>
                <a:latin typeface="+mj-lt"/>
              </a:rPr>
              <a:t>på</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overskuelig</a:t>
            </a:r>
            <a:r>
              <a:rPr lang="en-GB" sz="5200" dirty="0">
                <a:solidFill>
                  <a:schemeClr val="tx1"/>
                </a:solidFill>
                <a:latin typeface="+mj-lt"/>
              </a:rPr>
              <a:t> </a:t>
            </a:r>
            <a:r>
              <a:rPr lang="en-GB" sz="5200" dirty="0" err="1">
                <a:solidFill>
                  <a:schemeClr val="tx1"/>
                </a:solidFill>
                <a:latin typeface="+mj-lt"/>
              </a:rPr>
              <a:t>måde</a:t>
            </a:r>
            <a:r>
              <a:rPr lang="en-GB" sz="5200" dirty="0">
                <a:solidFill>
                  <a:schemeClr val="tx1"/>
                </a:solidFill>
                <a:latin typeface="+mj-lt"/>
              </a:rPr>
              <a:t>.</a:t>
            </a:r>
          </a:p>
          <a:p>
            <a:r>
              <a:rPr lang="en-GB" sz="6000" b="1" dirty="0">
                <a:solidFill>
                  <a:schemeClr val="tx1"/>
                </a:solidFill>
              </a:rPr>
              <a:t>Filter Array</a:t>
            </a:r>
          </a:p>
          <a:p>
            <a:r>
              <a:rPr lang="en-GB" sz="5600" i="1" dirty="0" err="1">
                <a:solidFill>
                  <a:schemeClr val="tx1"/>
                </a:solidFill>
              </a:rPr>
              <a:t>Filtrer</a:t>
            </a:r>
            <a:r>
              <a:rPr lang="en-GB" sz="5600" i="1" dirty="0">
                <a:solidFill>
                  <a:schemeClr val="tx1"/>
                </a:solidFill>
              </a:rPr>
              <a:t> array:</a:t>
            </a:r>
          </a:p>
          <a:p>
            <a:pPr marL="742950" lvl="1" indent="-285750">
              <a:buFont typeface="Arial" panose="020B0604020202020204" pitchFamily="34" charset="0"/>
              <a:buChar char="•"/>
            </a:pPr>
            <a:r>
              <a:rPr lang="en-GB" sz="5200" dirty="0">
                <a:solidFill>
                  <a:schemeClr val="tx1"/>
                </a:solidFill>
                <a:latin typeface="+mj-lt"/>
              </a:rPr>
              <a:t>Bruges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filtrere</a:t>
            </a:r>
            <a:r>
              <a:rPr lang="en-GB" sz="5200" dirty="0">
                <a:solidFill>
                  <a:schemeClr val="tx1"/>
                </a:solidFill>
                <a:latin typeface="+mj-lt"/>
              </a:rPr>
              <a:t> et array </a:t>
            </a:r>
            <a:r>
              <a:rPr lang="en-GB" sz="5200" dirty="0" err="1">
                <a:solidFill>
                  <a:schemeClr val="tx1"/>
                </a:solidFill>
                <a:latin typeface="+mj-lt"/>
              </a:rPr>
              <a:t>baseret</a:t>
            </a:r>
            <a:r>
              <a:rPr lang="en-GB" sz="5200" dirty="0">
                <a:solidFill>
                  <a:schemeClr val="tx1"/>
                </a:solidFill>
                <a:latin typeface="+mj-lt"/>
              </a:rPr>
              <a:t> </a:t>
            </a:r>
            <a:r>
              <a:rPr lang="en-GB" sz="5200" dirty="0" err="1">
                <a:solidFill>
                  <a:schemeClr val="tx1"/>
                </a:solidFill>
                <a:latin typeface="+mj-lt"/>
              </a:rPr>
              <a:t>på</a:t>
            </a:r>
            <a:r>
              <a:rPr lang="en-GB" sz="5200" dirty="0">
                <a:solidFill>
                  <a:schemeClr val="tx1"/>
                </a:solidFill>
                <a:latin typeface="+mj-lt"/>
              </a:rPr>
              <a:t> </a:t>
            </a:r>
            <a:r>
              <a:rPr lang="en-GB" sz="5200" dirty="0" err="1">
                <a:solidFill>
                  <a:schemeClr val="tx1"/>
                </a:solidFill>
                <a:latin typeface="+mj-lt"/>
              </a:rPr>
              <a:t>specifikke</a:t>
            </a:r>
            <a:r>
              <a:rPr lang="en-GB" sz="5200" dirty="0">
                <a:solidFill>
                  <a:schemeClr val="tx1"/>
                </a:solidFill>
                <a:latin typeface="+mj-lt"/>
              </a:rPr>
              <a:t> </a:t>
            </a:r>
            <a:r>
              <a:rPr lang="en-GB" sz="5200" dirty="0" err="1">
                <a:solidFill>
                  <a:schemeClr val="tx1"/>
                </a:solidFill>
                <a:latin typeface="+mj-lt"/>
              </a:rPr>
              <a:t>betingelser</a:t>
            </a:r>
            <a:r>
              <a:rPr lang="en-GB" sz="5200" dirty="0">
                <a:solidFill>
                  <a:schemeClr val="tx1"/>
                </a:solidFill>
                <a:latin typeface="+mj-lt"/>
              </a:rPr>
              <a:t>. For </a:t>
            </a:r>
            <a:r>
              <a:rPr lang="en-GB" sz="5200" dirty="0" err="1">
                <a:solidFill>
                  <a:schemeClr val="tx1"/>
                </a:solidFill>
                <a:latin typeface="+mj-lt"/>
              </a:rPr>
              <a:t>eksempel</a:t>
            </a:r>
            <a:r>
              <a:rPr lang="en-GB" sz="5200" dirty="0">
                <a:solidFill>
                  <a:schemeClr val="tx1"/>
                </a:solidFill>
                <a:latin typeface="+mj-lt"/>
              </a:rPr>
              <a:t> </a:t>
            </a:r>
            <a:r>
              <a:rPr lang="en-GB" sz="5200" dirty="0" err="1">
                <a:solidFill>
                  <a:schemeClr val="tx1"/>
                </a:solidFill>
                <a:latin typeface="+mj-lt"/>
              </a:rPr>
              <a:t>kan</a:t>
            </a:r>
            <a:r>
              <a:rPr lang="en-GB" sz="5200" dirty="0">
                <a:solidFill>
                  <a:schemeClr val="tx1"/>
                </a:solidFill>
                <a:latin typeface="+mj-lt"/>
              </a:rPr>
              <a:t> du </a:t>
            </a:r>
            <a:r>
              <a:rPr lang="en-GB" sz="5200" dirty="0" err="1">
                <a:solidFill>
                  <a:schemeClr val="tx1"/>
                </a:solidFill>
                <a:latin typeface="+mj-lt"/>
              </a:rPr>
              <a:t>vælge</a:t>
            </a:r>
            <a:r>
              <a:rPr lang="en-GB" sz="5200" dirty="0">
                <a:solidFill>
                  <a:schemeClr val="tx1"/>
                </a:solidFill>
                <a:latin typeface="+mj-lt"/>
              </a:rPr>
              <a:t> </a:t>
            </a:r>
            <a:r>
              <a:rPr lang="en-GB" sz="5200" dirty="0" err="1">
                <a:solidFill>
                  <a:schemeClr val="tx1"/>
                </a:solidFill>
                <a:latin typeface="+mj-lt"/>
              </a:rPr>
              <a:t>kun</a:t>
            </a:r>
            <a:r>
              <a:rPr lang="en-GB" sz="5200" dirty="0">
                <a:solidFill>
                  <a:schemeClr val="tx1"/>
                </a:solidFill>
                <a:latin typeface="+mj-lt"/>
              </a:rPr>
              <a:t> de </a:t>
            </a:r>
            <a:r>
              <a:rPr lang="en-GB" sz="5200" dirty="0" err="1">
                <a:solidFill>
                  <a:schemeClr val="tx1"/>
                </a:solidFill>
                <a:latin typeface="+mj-lt"/>
              </a:rPr>
              <a:t>elementer</a:t>
            </a:r>
            <a:r>
              <a:rPr lang="en-GB" sz="5200" dirty="0">
                <a:solidFill>
                  <a:schemeClr val="tx1"/>
                </a:solidFill>
                <a:latin typeface="+mj-lt"/>
              </a:rPr>
              <a:t>, der </a:t>
            </a:r>
            <a:r>
              <a:rPr lang="en-GB" sz="5200" dirty="0" err="1">
                <a:solidFill>
                  <a:schemeClr val="tx1"/>
                </a:solidFill>
                <a:latin typeface="+mj-lt"/>
              </a:rPr>
              <a:t>opfylder</a:t>
            </a:r>
            <a:r>
              <a:rPr lang="en-GB" sz="5200" dirty="0">
                <a:solidFill>
                  <a:schemeClr val="tx1"/>
                </a:solidFill>
                <a:latin typeface="+mj-lt"/>
              </a:rPr>
              <a:t> </a:t>
            </a:r>
            <a:r>
              <a:rPr lang="en-GB" sz="5200" dirty="0" err="1">
                <a:solidFill>
                  <a:schemeClr val="tx1"/>
                </a:solidFill>
                <a:latin typeface="+mj-lt"/>
              </a:rPr>
              <a:t>bestemte</a:t>
            </a:r>
            <a:r>
              <a:rPr lang="en-GB" sz="5200" dirty="0">
                <a:solidFill>
                  <a:schemeClr val="tx1"/>
                </a:solidFill>
                <a:latin typeface="+mj-lt"/>
              </a:rPr>
              <a:t> </a:t>
            </a:r>
            <a:r>
              <a:rPr lang="en-GB" sz="5200" dirty="0" err="1">
                <a:solidFill>
                  <a:schemeClr val="tx1"/>
                </a:solidFill>
                <a:latin typeface="+mj-lt"/>
              </a:rPr>
              <a:t>kriterier</a:t>
            </a:r>
            <a:r>
              <a:rPr lang="en-GB" sz="5200" dirty="0">
                <a:solidFill>
                  <a:schemeClr val="tx1"/>
                </a:solidFill>
                <a:latin typeface="+mj-lt"/>
              </a:rPr>
              <a:t>. Dette er </a:t>
            </a:r>
            <a:r>
              <a:rPr lang="en-GB" sz="5200" dirty="0" err="1">
                <a:solidFill>
                  <a:schemeClr val="tx1"/>
                </a:solidFill>
                <a:latin typeface="+mj-lt"/>
              </a:rPr>
              <a:t>nyttigt</a:t>
            </a:r>
            <a:r>
              <a:rPr lang="en-GB" sz="5200" dirty="0">
                <a:solidFill>
                  <a:schemeClr val="tx1"/>
                </a:solidFill>
                <a:latin typeface="+mj-lt"/>
              </a:rPr>
              <a:t>, </a:t>
            </a:r>
            <a:r>
              <a:rPr lang="en-GB" sz="5200" dirty="0" err="1">
                <a:solidFill>
                  <a:schemeClr val="tx1"/>
                </a:solidFill>
                <a:latin typeface="+mj-lt"/>
              </a:rPr>
              <a:t>når</a:t>
            </a:r>
            <a:r>
              <a:rPr lang="en-GB" sz="5200" dirty="0">
                <a:solidFill>
                  <a:schemeClr val="tx1"/>
                </a:solidFill>
                <a:latin typeface="+mj-lt"/>
              </a:rPr>
              <a:t> du </a:t>
            </a:r>
            <a:r>
              <a:rPr lang="en-GB" sz="5200" dirty="0" err="1">
                <a:solidFill>
                  <a:schemeClr val="tx1"/>
                </a:solidFill>
                <a:latin typeface="+mj-lt"/>
              </a:rPr>
              <a:t>vil</a:t>
            </a:r>
            <a:r>
              <a:rPr lang="en-GB" sz="5200" dirty="0">
                <a:solidFill>
                  <a:schemeClr val="tx1"/>
                </a:solidFill>
                <a:latin typeface="+mj-lt"/>
              </a:rPr>
              <a:t> </a:t>
            </a:r>
            <a:r>
              <a:rPr lang="en-GB" sz="5200" dirty="0" err="1">
                <a:solidFill>
                  <a:schemeClr val="tx1"/>
                </a:solidFill>
                <a:latin typeface="+mj-lt"/>
              </a:rPr>
              <a:t>bearbejde</a:t>
            </a:r>
            <a:r>
              <a:rPr lang="en-GB" sz="5200" dirty="0">
                <a:solidFill>
                  <a:schemeClr val="tx1"/>
                </a:solidFill>
                <a:latin typeface="+mj-lt"/>
              </a:rPr>
              <a:t> </a:t>
            </a:r>
            <a:r>
              <a:rPr lang="en-GB" sz="5200" dirty="0" err="1">
                <a:solidFill>
                  <a:schemeClr val="tx1"/>
                </a:solidFill>
                <a:latin typeface="+mj-lt"/>
              </a:rPr>
              <a:t>eller</a:t>
            </a:r>
            <a:r>
              <a:rPr lang="en-GB" sz="5200" dirty="0">
                <a:solidFill>
                  <a:schemeClr val="tx1"/>
                </a:solidFill>
                <a:latin typeface="+mj-lt"/>
              </a:rPr>
              <a:t> </a:t>
            </a:r>
            <a:r>
              <a:rPr lang="en-GB" sz="5200" dirty="0" err="1">
                <a:solidFill>
                  <a:schemeClr val="tx1"/>
                </a:solidFill>
                <a:latin typeface="+mj-lt"/>
              </a:rPr>
              <a:t>analysere</a:t>
            </a:r>
            <a:r>
              <a:rPr lang="en-GB" sz="5200" dirty="0">
                <a:solidFill>
                  <a:schemeClr val="tx1"/>
                </a:solidFill>
                <a:latin typeface="+mj-lt"/>
              </a:rPr>
              <a:t> </a:t>
            </a:r>
            <a:r>
              <a:rPr lang="en-GB" sz="5200" dirty="0" err="1">
                <a:solidFill>
                  <a:schemeClr val="tx1"/>
                </a:solidFill>
                <a:latin typeface="+mj-lt"/>
              </a:rPr>
              <a:t>en</a:t>
            </a:r>
            <a:r>
              <a:rPr lang="en-GB" sz="5200" dirty="0">
                <a:solidFill>
                  <a:schemeClr val="tx1"/>
                </a:solidFill>
                <a:latin typeface="+mj-lt"/>
              </a:rPr>
              <a:t> </a:t>
            </a:r>
            <a:r>
              <a:rPr lang="en-GB" sz="5200" dirty="0" err="1">
                <a:solidFill>
                  <a:schemeClr val="tx1"/>
                </a:solidFill>
                <a:latin typeface="+mj-lt"/>
              </a:rPr>
              <a:t>delmængde</a:t>
            </a:r>
            <a:r>
              <a:rPr lang="en-GB" sz="5200" dirty="0">
                <a:solidFill>
                  <a:schemeClr val="tx1"/>
                </a:solidFill>
                <a:latin typeface="+mj-lt"/>
              </a:rPr>
              <a:t> </a:t>
            </a:r>
            <a:r>
              <a:rPr lang="en-GB" sz="5200" dirty="0" err="1">
                <a:solidFill>
                  <a:schemeClr val="tx1"/>
                </a:solidFill>
                <a:latin typeface="+mj-lt"/>
              </a:rPr>
              <a:t>af</a:t>
            </a:r>
            <a:r>
              <a:rPr lang="en-GB" sz="5200" dirty="0">
                <a:solidFill>
                  <a:schemeClr val="tx1"/>
                </a:solidFill>
                <a:latin typeface="+mj-lt"/>
              </a:rPr>
              <a:t> </a:t>
            </a:r>
            <a:r>
              <a:rPr lang="en-GB" sz="5200" dirty="0" err="1">
                <a:solidFill>
                  <a:schemeClr val="tx1"/>
                </a:solidFill>
                <a:latin typeface="+mj-lt"/>
              </a:rPr>
              <a:t>dataene</a:t>
            </a:r>
            <a:r>
              <a:rPr lang="en-GB" sz="5200" dirty="0">
                <a:solidFill>
                  <a:schemeClr val="tx1"/>
                </a:solidFill>
                <a:latin typeface="+mj-lt"/>
              </a:rPr>
              <a:t>.</a:t>
            </a:r>
          </a:p>
          <a:p>
            <a:endParaRPr lang="da-DK" dirty="0"/>
          </a:p>
        </p:txBody>
      </p:sp>
      <p:pic>
        <p:nvPicPr>
          <p:cNvPr id="5" name="Picture 4" descr="A screenshot of a computer&#10;&#10;Description automatically generated">
            <a:extLst>
              <a:ext uri="{FF2B5EF4-FFF2-40B4-BE49-F238E27FC236}">
                <a16:creationId xmlns:a16="http://schemas.microsoft.com/office/drawing/2014/main" id="{1E946551-1338-6531-A052-8D3B627377C1}"/>
              </a:ext>
            </a:extLst>
          </p:cNvPr>
          <p:cNvPicPr>
            <a:picLocks noChangeAspect="1"/>
          </p:cNvPicPr>
          <p:nvPr/>
        </p:nvPicPr>
        <p:blipFill>
          <a:blip r:embed="rId2"/>
          <a:stretch>
            <a:fillRect/>
          </a:stretch>
        </p:blipFill>
        <p:spPr>
          <a:xfrm>
            <a:off x="8046128" y="1900507"/>
            <a:ext cx="4145872" cy="4576354"/>
          </a:xfrm>
          <a:prstGeom prst="rect">
            <a:avLst/>
          </a:prstGeom>
        </p:spPr>
      </p:pic>
    </p:spTree>
    <p:extLst>
      <p:ext uri="{BB962C8B-B14F-4D97-AF65-F5344CB8AC3E}">
        <p14:creationId xmlns:p14="http://schemas.microsoft.com/office/powerpoint/2010/main" val="292038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A82A-9AAD-CFBC-44A9-18DC356F9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803FC-3D92-0723-F194-8618BE234F97}"/>
              </a:ext>
            </a:extLst>
          </p:cNvPr>
          <p:cNvSpPr>
            <a:spLocks noGrp="1"/>
          </p:cNvSpPr>
          <p:nvPr>
            <p:ph type="title"/>
          </p:nvPr>
        </p:nvSpPr>
        <p:spPr/>
        <p:txBody>
          <a:bodyPr/>
          <a:lstStyle/>
          <a:p>
            <a:r>
              <a:rPr lang="da-DK" dirty="0"/>
              <a:t>Vigtige funktioner – Data Operations</a:t>
            </a:r>
          </a:p>
        </p:txBody>
      </p:sp>
      <p:sp>
        <p:nvSpPr>
          <p:cNvPr id="3" name="Text Placeholder 2">
            <a:extLst>
              <a:ext uri="{FF2B5EF4-FFF2-40B4-BE49-F238E27FC236}">
                <a16:creationId xmlns:a16="http://schemas.microsoft.com/office/drawing/2014/main" id="{83DF85DA-F749-F664-52C6-BB2BCD654791}"/>
              </a:ext>
            </a:extLst>
          </p:cNvPr>
          <p:cNvSpPr>
            <a:spLocks noGrp="1"/>
          </p:cNvSpPr>
          <p:nvPr>
            <p:ph idx="1"/>
          </p:nvPr>
        </p:nvSpPr>
        <p:spPr>
          <a:xfrm>
            <a:off x="838200" y="1661080"/>
            <a:ext cx="6510455" cy="3179279"/>
          </a:xfrm>
        </p:spPr>
        <p:txBody>
          <a:bodyPr>
            <a:normAutofit fontScale="25000" lnSpcReduction="20000"/>
          </a:bodyPr>
          <a:lstStyle/>
          <a:p>
            <a:r>
              <a:rPr lang="en-GB" sz="6000" b="1" dirty="0">
                <a:solidFill>
                  <a:schemeClr val="tx1"/>
                </a:solidFill>
              </a:rPr>
              <a:t>Parse JSON</a:t>
            </a:r>
          </a:p>
          <a:p>
            <a:r>
              <a:rPr lang="en-GB" sz="5600" i="1" dirty="0">
                <a:solidFill>
                  <a:schemeClr val="tx1"/>
                </a:solidFill>
              </a:rPr>
              <a:t>Parsers JSON:</a:t>
            </a:r>
          </a:p>
          <a:p>
            <a:pPr marL="742950" lvl="1" indent="-285750">
              <a:buFont typeface="Arial" panose="020B0604020202020204" pitchFamily="34" charset="0"/>
              <a:buChar char="•"/>
            </a:pPr>
            <a:r>
              <a:rPr lang="en-GB" sz="5200" dirty="0" err="1">
                <a:solidFill>
                  <a:schemeClr val="tx1"/>
                </a:solidFill>
                <a:latin typeface="+mj-lt"/>
              </a:rPr>
              <a:t>Anvendes</a:t>
            </a:r>
            <a:r>
              <a:rPr lang="en-GB" sz="5200" dirty="0">
                <a:solidFill>
                  <a:schemeClr val="tx1"/>
                </a:solidFill>
                <a:latin typeface="+mj-lt"/>
              </a:rPr>
              <a:t>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analysere</a:t>
            </a:r>
            <a:r>
              <a:rPr lang="en-GB" sz="5200" dirty="0">
                <a:solidFill>
                  <a:schemeClr val="tx1"/>
                </a:solidFill>
                <a:latin typeface="+mj-lt"/>
              </a:rPr>
              <a:t> JSON-data </a:t>
            </a:r>
            <a:r>
              <a:rPr lang="en-GB" sz="5200" dirty="0" err="1">
                <a:solidFill>
                  <a:schemeClr val="tx1"/>
                </a:solidFill>
                <a:latin typeface="+mj-lt"/>
              </a:rPr>
              <a:t>og</a:t>
            </a:r>
            <a:r>
              <a:rPr lang="en-GB" sz="5200" dirty="0">
                <a:solidFill>
                  <a:schemeClr val="tx1"/>
                </a:solidFill>
                <a:latin typeface="+mj-lt"/>
              </a:rPr>
              <a:t> </a:t>
            </a:r>
            <a:r>
              <a:rPr lang="en-GB" sz="5200" dirty="0" err="1">
                <a:solidFill>
                  <a:schemeClr val="tx1"/>
                </a:solidFill>
                <a:latin typeface="+mj-lt"/>
              </a:rPr>
              <a:t>gøre</a:t>
            </a:r>
            <a:r>
              <a:rPr lang="en-GB" sz="5200" dirty="0">
                <a:solidFill>
                  <a:schemeClr val="tx1"/>
                </a:solidFill>
                <a:latin typeface="+mj-lt"/>
              </a:rPr>
              <a:t> det </a:t>
            </a:r>
            <a:r>
              <a:rPr lang="en-GB" sz="5200" dirty="0" err="1">
                <a:solidFill>
                  <a:schemeClr val="tx1"/>
                </a:solidFill>
                <a:latin typeface="+mj-lt"/>
              </a:rPr>
              <a:t>tilgængeligt</a:t>
            </a:r>
            <a:r>
              <a:rPr lang="en-GB" sz="5200" dirty="0">
                <a:solidFill>
                  <a:schemeClr val="tx1"/>
                </a:solidFill>
                <a:latin typeface="+mj-lt"/>
              </a:rPr>
              <a:t> for </a:t>
            </a:r>
            <a:r>
              <a:rPr lang="en-GB" sz="5200" dirty="0" err="1">
                <a:solidFill>
                  <a:schemeClr val="tx1"/>
                </a:solidFill>
                <a:latin typeface="+mj-lt"/>
              </a:rPr>
              <a:t>brug</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flowet</a:t>
            </a:r>
            <a:r>
              <a:rPr lang="en-GB" sz="5200" dirty="0">
                <a:solidFill>
                  <a:schemeClr val="tx1"/>
                </a:solidFill>
                <a:latin typeface="+mj-lt"/>
              </a:rPr>
              <a:t>. Denne handling </a:t>
            </a:r>
            <a:r>
              <a:rPr lang="en-GB" sz="5200" dirty="0" err="1">
                <a:solidFill>
                  <a:schemeClr val="tx1"/>
                </a:solidFill>
                <a:latin typeface="+mj-lt"/>
              </a:rPr>
              <a:t>gør</a:t>
            </a:r>
            <a:r>
              <a:rPr lang="en-GB" sz="5200" dirty="0">
                <a:solidFill>
                  <a:schemeClr val="tx1"/>
                </a:solidFill>
                <a:latin typeface="+mj-lt"/>
              </a:rPr>
              <a:t> det </a:t>
            </a:r>
            <a:r>
              <a:rPr lang="en-GB" sz="5200" dirty="0" err="1">
                <a:solidFill>
                  <a:schemeClr val="tx1"/>
                </a:solidFill>
                <a:latin typeface="+mj-lt"/>
              </a:rPr>
              <a:t>muligt</a:t>
            </a:r>
            <a:r>
              <a:rPr lang="en-GB" sz="5200" dirty="0">
                <a:solidFill>
                  <a:schemeClr val="tx1"/>
                </a:solidFill>
                <a:latin typeface="+mj-lt"/>
              </a:rPr>
              <a:t> at </a:t>
            </a:r>
            <a:r>
              <a:rPr lang="en-GB" sz="5200" dirty="0" err="1">
                <a:solidFill>
                  <a:schemeClr val="tx1"/>
                </a:solidFill>
                <a:latin typeface="+mj-lt"/>
              </a:rPr>
              <a:t>tilgå</a:t>
            </a:r>
            <a:r>
              <a:rPr lang="en-GB" sz="5200" dirty="0">
                <a:solidFill>
                  <a:schemeClr val="tx1"/>
                </a:solidFill>
                <a:latin typeface="+mj-lt"/>
              </a:rPr>
              <a:t> </a:t>
            </a:r>
            <a:r>
              <a:rPr lang="en-GB" sz="5200" dirty="0" err="1">
                <a:solidFill>
                  <a:schemeClr val="tx1"/>
                </a:solidFill>
                <a:latin typeface="+mj-lt"/>
              </a:rPr>
              <a:t>specifikke</a:t>
            </a:r>
            <a:r>
              <a:rPr lang="en-GB" sz="5200" dirty="0">
                <a:solidFill>
                  <a:schemeClr val="tx1"/>
                </a:solidFill>
                <a:latin typeface="+mj-lt"/>
              </a:rPr>
              <a:t> </a:t>
            </a:r>
            <a:r>
              <a:rPr lang="en-GB" sz="5200" dirty="0" err="1">
                <a:solidFill>
                  <a:schemeClr val="tx1"/>
                </a:solidFill>
                <a:latin typeface="+mj-lt"/>
              </a:rPr>
              <a:t>værdier</a:t>
            </a:r>
            <a:r>
              <a:rPr lang="en-GB" sz="5200" dirty="0">
                <a:solidFill>
                  <a:schemeClr val="tx1"/>
                </a:solidFill>
                <a:latin typeface="+mj-lt"/>
              </a:rPr>
              <a:t> </a:t>
            </a:r>
            <a:r>
              <a:rPr lang="en-GB" sz="5200" dirty="0" err="1">
                <a:solidFill>
                  <a:schemeClr val="tx1"/>
                </a:solidFill>
                <a:latin typeface="+mj-lt"/>
              </a:rPr>
              <a:t>fra</a:t>
            </a:r>
            <a:r>
              <a:rPr lang="en-GB" sz="5200" dirty="0">
                <a:solidFill>
                  <a:schemeClr val="tx1"/>
                </a:solidFill>
                <a:latin typeface="+mj-lt"/>
              </a:rPr>
              <a:t> JSON-</a:t>
            </a:r>
            <a:r>
              <a:rPr lang="en-GB" sz="5200" dirty="0" err="1">
                <a:solidFill>
                  <a:schemeClr val="tx1"/>
                </a:solidFill>
                <a:latin typeface="+mj-lt"/>
              </a:rPr>
              <a:t>strukturen</a:t>
            </a:r>
            <a:r>
              <a:rPr lang="en-GB" sz="5200" dirty="0">
                <a:solidFill>
                  <a:schemeClr val="tx1"/>
                </a:solidFill>
                <a:latin typeface="+mj-lt"/>
              </a:rPr>
              <a:t>, </a:t>
            </a:r>
            <a:r>
              <a:rPr lang="en-GB" sz="5200" dirty="0" err="1">
                <a:solidFill>
                  <a:schemeClr val="tx1"/>
                </a:solidFill>
                <a:latin typeface="+mj-lt"/>
              </a:rPr>
              <a:t>så</a:t>
            </a:r>
            <a:r>
              <a:rPr lang="en-GB" sz="5200" dirty="0">
                <a:solidFill>
                  <a:schemeClr val="tx1"/>
                </a:solidFill>
                <a:latin typeface="+mj-lt"/>
              </a:rPr>
              <a:t> du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bruge</a:t>
            </a:r>
            <a:r>
              <a:rPr lang="en-GB" sz="5200" dirty="0">
                <a:solidFill>
                  <a:schemeClr val="tx1"/>
                </a:solidFill>
                <a:latin typeface="+mj-lt"/>
              </a:rPr>
              <a:t> </a:t>
            </a:r>
            <a:r>
              <a:rPr lang="en-GB" sz="5200" dirty="0" err="1">
                <a:solidFill>
                  <a:schemeClr val="tx1"/>
                </a:solidFill>
                <a:latin typeface="+mj-lt"/>
              </a:rPr>
              <a:t>dem</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a:t>
            </a:r>
            <a:r>
              <a:rPr lang="en-GB" sz="5200" dirty="0" err="1">
                <a:solidFill>
                  <a:schemeClr val="tx1"/>
                </a:solidFill>
                <a:latin typeface="+mj-lt"/>
              </a:rPr>
              <a:t>efterfølgende</a:t>
            </a:r>
            <a:r>
              <a:rPr lang="en-GB" sz="5200" dirty="0">
                <a:solidFill>
                  <a:schemeClr val="tx1"/>
                </a:solidFill>
                <a:latin typeface="+mj-lt"/>
              </a:rPr>
              <a:t> </a:t>
            </a:r>
            <a:r>
              <a:rPr lang="en-GB" sz="5200" dirty="0" err="1">
                <a:solidFill>
                  <a:schemeClr val="tx1"/>
                </a:solidFill>
                <a:latin typeface="+mj-lt"/>
              </a:rPr>
              <a:t>handlinger</a:t>
            </a:r>
            <a:r>
              <a:rPr lang="en-GB" sz="5200" dirty="0">
                <a:solidFill>
                  <a:schemeClr val="tx1"/>
                </a:solidFill>
                <a:latin typeface="+mj-lt"/>
              </a:rPr>
              <a:t>.</a:t>
            </a:r>
          </a:p>
          <a:p>
            <a:r>
              <a:rPr lang="en-GB" sz="6000" b="1" dirty="0">
                <a:solidFill>
                  <a:schemeClr val="tx1"/>
                </a:solidFill>
              </a:rPr>
              <a:t>Select</a:t>
            </a:r>
          </a:p>
          <a:p>
            <a:r>
              <a:rPr lang="en-GB" sz="5600" i="1" dirty="0" err="1">
                <a:solidFill>
                  <a:schemeClr val="tx1"/>
                </a:solidFill>
              </a:rPr>
              <a:t>Vælg</a:t>
            </a:r>
            <a:r>
              <a:rPr lang="en-GB" sz="5600" i="1" dirty="0">
                <a:solidFill>
                  <a:schemeClr val="tx1"/>
                </a:solidFill>
              </a:rPr>
              <a:t>:</a:t>
            </a:r>
          </a:p>
          <a:p>
            <a:pPr marL="742950" lvl="1" indent="-285750">
              <a:buFont typeface="Arial" panose="020B0604020202020204" pitchFamily="34" charset="0"/>
              <a:buChar char="•"/>
            </a:pPr>
            <a:r>
              <a:rPr lang="en-GB" sz="5200" dirty="0">
                <a:solidFill>
                  <a:schemeClr val="tx1"/>
                </a:solidFill>
                <a:latin typeface="+mj-lt"/>
              </a:rPr>
              <a:t>Bruges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omdanne</a:t>
            </a:r>
            <a:r>
              <a:rPr lang="en-GB" sz="5200" dirty="0">
                <a:solidFill>
                  <a:schemeClr val="tx1"/>
                </a:solidFill>
                <a:latin typeface="+mj-lt"/>
              </a:rPr>
              <a:t> </a:t>
            </a:r>
            <a:r>
              <a:rPr lang="en-GB" sz="5200" dirty="0" err="1">
                <a:solidFill>
                  <a:schemeClr val="tx1"/>
                </a:solidFill>
                <a:latin typeface="+mj-lt"/>
              </a:rPr>
              <a:t>elementerne</a:t>
            </a:r>
            <a:r>
              <a:rPr lang="en-GB" sz="5200" dirty="0">
                <a:solidFill>
                  <a:schemeClr val="tx1"/>
                </a:solidFill>
                <a:latin typeface="+mj-lt"/>
              </a:rPr>
              <a:t> </a:t>
            </a:r>
            <a:r>
              <a:rPr lang="en-GB" sz="5200" dirty="0" err="1">
                <a:solidFill>
                  <a:schemeClr val="tx1"/>
                </a:solidFill>
                <a:latin typeface="+mj-lt"/>
              </a:rPr>
              <a:t>i</a:t>
            </a:r>
            <a:r>
              <a:rPr lang="en-GB" sz="5200" dirty="0">
                <a:solidFill>
                  <a:schemeClr val="tx1"/>
                </a:solidFill>
                <a:latin typeface="+mj-lt"/>
              </a:rPr>
              <a:t> et array </a:t>
            </a:r>
            <a:r>
              <a:rPr lang="en-GB" sz="5200" dirty="0" err="1">
                <a:solidFill>
                  <a:schemeClr val="tx1"/>
                </a:solidFill>
                <a:latin typeface="+mj-lt"/>
              </a:rPr>
              <a:t>ved</a:t>
            </a:r>
            <a:r>
              <a:rPr lang="en-GB" sz="5200" dirty="0">
                <a:solidFill>
                  <a:schemeClr val="tx1"/>
                </a:solidFill>
                <a:latin typeface="+mj-lt"/>
              </a:rPr>
              <a:t> at </a:t>
            </a:r>
            <a:r>
              <a:rPr lang="en-GB" sz="5200" dirty="0" err="1">
                <a:solidFill>
                  <a:schemeClr val="tx1"/>
                </a:solidFill>
                <a:latin typeface="+mj-lt"/>
              </a:rPr>
              <a:t>vælge</a:t>
            </a:r>
            <a:r>
              <a:rPr lang="en-GB" sz="5200" dirty="0">
                <a:solidFill>
                  <a:schemeClr val="tx1"/>
                </a:solidFill>
                <a:latin typeface="+mj-lt"/>
              </a:rPr>
              <a:t> </a:t>
            </a:r>
            <a:r>
              <a:rPr lang="en-GB" sz="5200" dirty="0" err="1">
                <a:solidFill>
                  <a:schemeClr val="tx1"/>
                </a:solidFill>
                <a:latin typeface="+mj-lt"/>
              </a:rPr>
              <a:t>specifikke</a:t>
            </a:r>
            <a:r>
              <a:rPr lang="en-GB" sz="5200" dirty="0">
                <a:solidFill>
                  <a:schemeClr val="tx1"/>
                </a:solidFill>
                <a:latin typeface="+mj-lt"/>
              </a:rPr>
              <a:t> </a:t>
            </a:r>
            <a:r>
              <a:rPr lang="en-GB" sz="5200" dirty="0" err="1">
                <a:solidFill>
                  <a:schemeClr val="tx1"/>
                </a:solidFill>
                <a:latin typeface="+mj-lt"/>
              </a:rPr>
              <a:t>felter</a:t>
            </a:r>
            <a:r>
              <a:rPr lang="en-GB" sz="5200" dirty="0">
                <a:solidFill>
                  <a:schemeClr val="tx1"/>
                </a:solidFill>
                <a:latin typeface="+mj-lt"/>
              </a:rPr>
              <a:t>. Du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bruge</a:t>
            </a:r>
            <a:r>
              <a:rPr lang="en-GB" sz="5200" dirty="0">
                <a:solidFill>
                  <a:schemeClr val="tx1"/>
                </a:solidFill>
                <a:latin typeface="+mj-lt"/>
              </a:rPr>
              <a:t> den </a:t>
            </a:r>
            <a:r>
              <a:rPr lang="en-GB" sz="5200" dirty="0" err="1">
                <a:solidFill>
                  <a:schemeClr val="tx1"/>
                </a:solidFill>
                <a:latin typeface="+mj-lt"/>
              </a:rPr>
              <a:t>til</a:t>
            </a:r>
            <a:r>
              <a:rPr lang="en-GB" sz="5200" dirty="0">
                <a:solidFill>
                  <a:schemeClr val="tx1"/>
                </a:solidFill>
                <a:latin typeface="+mj-lt"/>
              </a:rPr>
              <a:t> at </a:t>
            </a:r>
            <a:r>
              <a:rPr lang="en-GB" sz="5200" dirty="0" err="1">
                <a:solidFill>
                  <a:schemeClr val="tx1"/>
                </a:solidFill>
                <a:latin typeface="+mj-lt"/>
              </a:rPr>
              <a:t>skabe</a:t>
            </a:r>
            <a:r>
              <a:rPr lang="en-GB" sz="5200" dirty="0">
                <a:solidFill>
                  <a:schemeClr val="tx1"/>
                </a:solidFill>
                <a:latin typeface="+mj-lt"/>
              </a:rPr>
              <a:t> et </a:t>
            </a:r>
            <a:r>
              <a:rPr lang="en-GB" sz="5200" dirty="0" err="1">
                <a:solidFill>
                  <a:schemeClr val="tx1"/>
                </a:solidFill>
                <a:latin typeface="+mj-lt"/>
              </a:rPr>
              <a:t>nyt</a:t>
            </a:r>
            <a:r>
              <a:rPr lang="en-GB" sz="5200" dirty="0">
                <a:solidFill>
                  <a:schemeClr val="tx1"/>
                </a:solidFill>
                <a:latin typeface="+mj-lt"/>
              </a:rPr>
              <a:t> array, der </a:t>
            </a:r>
            <a:r>
              <a:rPr lang="en-GB" sz="5200" dirty="0" err="1">
                <a:solidFill>
                  <a:schemeClr val="tx1"/>
                </a:solidFill>
                <a:latin typeface="+mj-lt"/>
              </a:rPr>
              <a:t>kun</a:t>
            </a:r>
            <a:r>
              <a:rPr lang="en-GB" sz="5200" dirty="0">
                <a:solidFill>
                  <a:schemeClr val="tx1"/>
                </a:solidFill>
                <a:latin typeface="+mj-lt"/>
              </a:rPr>
              <a:t> </a:t>
            </a:r>
            <a:r>
              <a:rPr lang="en-GB" sz="5200" dirty="0" err="1">
                <a:solidFill>
                  <a:schemeClr val="tx1"/>
                </a:solidFill>
                <a:latin typeface="+mj-lt"/>
              </a:rPr>
              <a:t>indeholder</a:t>
            </a:r>
            <a:r>
              <a:rPr lang="en-GB" sz="5200" dirty="0">
                <a:solidFill>
                  <a:schemeClr val="tx1"/>
                </a:solidFill>
                <a:latin typeface="+mj-lt"/>
              </a:rPr>
              <a:t> de </a:t>
            </a:r>
            <a:r>
              <a:rPr lang="en-GB" sz="5200" dirty="0" err="1">
                <a:solidFill>
                  <a:schemeClr val="tx1"/>
                </a:solidFill>
                <a:latin typeface="+mj-lt"/>
              </a:rPr>
              <a:t>nødvendige</a:t>
            </a:r>
            <a:r>
              <a:rPr lang="en-GB" sz="5200" dirty="0">
                <a:solidFill>
                  <a:schemeClr val="tx1"/>
                </a:solidFill>
                <a:latin typeface="+mj-lt"/>
              </a:rPr>
              <a:t> </a:t>
            </a:r>
            <a:r>
              <a:rPr lang="en-GB" sz="5200" dirty="0" err="1">
                <a:solidFill>
                  <a:schemeClr val="tx1"/>
                </a:solidFill>
                <a:latin typeface="+mj-lt"/>
              </a:rPr>
              <a:t>datafelter</a:t>
            </a:r>
            <a:r>
              <a:rPr lang="en-GB" sz="5200" dirty="0">
                <a:solidFill>
                  <a:schemeClr val="tx1"/>
                </a:solidFill>
                <a:latin typeface="+mj-lt"/>
              </a:rPr>
              <a:t> </a:t>
            </a:r>
            <a:r>
              <a:rPr lang="en-GB" sz="5200" dirty="0" err="1">
                <a:solidFill>
                  <a:schemeClr val="tx1"/>
                </a:solidFill>
                <a:latin typeface="+mj-lt"/>
              </a:rPr>
              <a:t>fra</a:t>
            </a:r>
            <a:r>
              <a:rPr lang="en-GB" sz="5200" dirty="0">
                <a:solidFill>
                  <a:schemeClr val="tx1"/>
                </a:solidFill>
                <a:latin typeface="+mj-lt"/>
              </a:rPr>
              <a:t> det </a:t>
            </a:r>
            <a:r>
              <a:rPr lang="en-GB" sz="5200" dirty="0" err="1">
                <a:solidFill>
                  <a:schemeClr val="tx1"/>
                </a:solidFill>
                <a:latin typeface="+mj-lt"/>
              </a:rPr>
              <a:t>originale</a:t>
            </a:r>
            <a:r>
              <a:rPr lang="en-GB" sz="5200" dirty="0">
                <a:solidFill>
                  <a:schemeClr val="tx1"/>
                </a:solidFill>
                <a:latin typeface="+mj-lt"/>
              </a:rPr>
              <a:t> array, </a:t>
            </a:r>
            <a:r>
              <a:rPr lang="en-GB" sz="5200" dirty="0" err="1">
                <a:solidFill>
                  <a:schemeClr val="tx1"/>
                </a:solidFill>
                <a:latin typeface="+mj-lt"/>
              </a:rPr>
              <a:t>hvilket</a:t>
            </a:r>
            <a:r>
              <a:rPr lang="en-GB" sz="5200" dirty="0">
                <a:solidFill>
                  <a:schemeClr val="tx1"/>
                </a:solidFill>
                <a:latin typeface="+mj-lt"/>
              </a:rPr>
              <a:t> </a:t>
            </a:r>
            <a:r>
              <a:rPr lang="en-GB" sz="5200" dirty="0" err="1">
                <a:solidFill>
                  <a:schemeClr val="tx1"/>
                </a:solidFill>
                <a:latin typeface="+mj-lt"/>
              </a:rPr>
              <a:t>kan</a:t>
            </a:r>
            <a:r>
              <a:rPr lang="en-GB" sz="5200" dirty="0">
                <a:solidFill>
                  <a:schemeClr val="tx1"/>
                </a:solidFill>
                <a:latin typeface="+mj-lt"/>
              </a:rPr>
              <a:t> </a:t>
            </a:r>
            <a:r>
              <a:rPr lang="en-GB" sz="5200" dirty="0" err="1">
                <a:solidFill>
                  <a:schemeClr val="tx1"/>
                </a:solidFill>
                <a:latin typeface="+mj-lt"/>
              </a:rPr>
              <a:t>hjælpe</a:t>
            </a:r>
            <a:r>
              <a:rPr lang="en-GB" sz="5200" dirty="0">
                <a:solidFill>
                  <a:schemeClr val="tx1"/>
                </a:solidFill>
                <a:latin typeface="+mj-lt"/>
              </a:rPr>
              <a:t> med at </a:t>
            </a:r>
            <a:r>
              <a:rPr lang="en-GB" sz="5200" dirty="0" err="1">
                <a:solidFill>
                  <a:schemeClr val="tx1"/>
                </a:solidFill>
                <a:latin typeface="+mj-lt"/>
              </a:rPr>
              <a:t>forenkle</a:t>
            </a:r>
            <a:r>
              <a:rPr lang="en-GB" sz="5200" dirty="0">
                <a:solidFill>
                  <a:schemeClr val="tx1"/>
                </a:solidFill>
                <a:latin typeface="+mj-lt"/>
              </a:rPr>
              <a:t> </a:t>
            </a:r>
            <a:r>
              <a:rPr lang="en-GB" sz="5200" dirty="0" err="1">
                <a:solidFill>
                  <a:schemeClr val="tx1"/>
                </a:solidFill>
                <a:latin typeface="+mj-lt"/>
              </a:rPr>
              <a:t>databehandlingen</a:t>
            </a:r>
            <a:r>
              <a:rPr lang="en-GB" sz="5200" dirty="0">
                <a:solidFill>
                  <a:schemeClr val="tx1"/>
                </a:solidFill>
                <a:latin typeface="+mj-lt"/>
              </a:rPr>
              <a:t>.</a:t>
            </a:r>
          </a:p>
          <a:p>
            <a:endParaRPr lang="en-GB" sz="4400" b="1" dirty="0">
              <a:solidFill>
                <a:schemeClr val="tx1"/>
              </a:solidFill>
            </a:endParaRPr>
          </a:p>
          <a:p>
            <a:endParaRPr lang="en-GB" sz="4400" b="1" dirty="0">
              <a:solidFill>
                <a:schemeClr val="tx1"/>
              </a:solidFill>
            </a:endParaRPr>
          </a:p>
          <a:p>
            <a:r>
              <a:rPr lang="en-GB" sz="7200" b="1" dirty="0" err="1">
                <a:solidFill>
                  <a:schemeClr val="tx1"/>
                </a:solidFill>
              </a:rPr>
              <a:t>Eksempler</a:t>
            </a:r>
            <a:r>
              <a:rPr lang="en-GB" sz="7200" b="1" dirty="0">
                <a:solidFill>
                  <a:schemeClr val="tx1"/>
                </a:solidFill>
              </a:rPr>
              <a:t> </a:t>
            </a:r>
            <a:r>
              <a:rPr lang="en-GB" sz="7200" b="1" dirty="0" err="1">
                <a:solidFill>
                  <a:schemeClr val="tx1"/>
                </a:solidFill>
              </a:rPr>
              <a:t>på</a:t>
            </a:r>
            <a:r>
              <a:rPr lang="en-GB" sz="7200" b="1" dirty="0">
                <a:solidFill>
                  <a:schemeClr val="tx1"/>
                </a:solidFill>
              </a:rPr>
              <a:t> </a:t>
            </a:r>
            <a:r>
              <a:rPr lang="en-GB" sz="7200" b="1" dirty="0" err="1">
                <a:solidFill>
                  <a:schemeClr val="tx1"/>
                </a:solidFill>
              </a:rPr>
              <a:t>Brug</a:t>
            </a:r>
            <a:endParaRPr lang="en-GB" sz="7200" b="1" dirty="0">
              <a:solidFill>
                <a:schemeClr val="tx1"/>
              </a:solidFill>
            </a:endParaRPr>
          </a:p>
          <a:p>
            <a:pPr marL="571500" indent="-571500">
              <a:buFont typeface="Arial" panose="020B0604020202020204" pitchFamily="34" charset="0"/>
              <a:buChar char="•"/>
            </a:pPr>
            <a:r>
              <a:rPr lang="en-GB" sz="4400" b="1" dirty="0">
                <a:solidFill>
                  <a:schemeClr val="tx1"/>
                </a:solidFill>
              </a:rPr>
              <a:t>Compose:</a:t>
            </a:r>
            <a:r>
              <a:rPr lang="en-GB" sz="4400" dirty="0">
                <a:solidFill>
                  <a:schemeClr val="tx1"/>
                </a:solidFill>
              </a:rPr>
              <a:t> </a:t>
            </a:r>
            <a:r>
              <a:rPr lang="en-GB" sz="4400" dirty="0" err="1">
                <a:solidFill>
                  <a:schemeClr val="tx1"/>
                </a:solidFill>
              </a:rPr>
              <a:t>Sammenflet</a:t>
            </a:r>
            <a:r>
              <a:rPr lang="en-GB" sz="4400" dirty="0">
                <a:solidFill>
                  <a:schemeClr val="tx1"/>
                </a:solidFill>
              </a:rPr>
              <a:t> to </a:t>
            </a:r>
            <a:r>
              <a:rPr lang="en-GB" sz="4400" dirty="0" err="1">
                <a:solidFill>
                  <a:schemeClr val="tx1"/>
                </a:solidFill>
              </a:rPr>
              <a:t>strenge</a:t>
            </a:r>
            <a:r>
              <a:rPr lang="en-GB" sz="4400" dirty="0">
                <a:solidFill>
                  <a:schemeClr val="tx1"/>
                </a:solidFill>
              </a:rPr>
              <a:t> </a:t>
            </a:r>
            <a:r>
              <a:rPr lang="en-GB" sz="4400" dirty="0" err="1">
                <a:solidFill>
                  <a:schemeClr val="tx1"/>
                </a:solidFill>
              </a:rPr>
              <a:t>til</a:t>
            </a:r>
            <a:r>
              <a:rPr lang="en-GB" sz="4400" dirty="0">
                <a:solidFill>
                  <a:schemeClr val="tx1"/>
                </a:solidFill>
              </a:rPr>
              <a:t> </a:t>
            </a:r>
            <a:r>
              <a:rPr lang="en-GB" sz="4400" dirty="0" err="1">
                <a:solidFill>
                  <a:schemeClr val="tx1"/>
                </a:solidFill>
              </a:rPr>
              <a:t>en</a:t>
            </a:r>
            <a:r>
              <a:rPr lang="en-GB" sz="4400" dirty="0">
                <a:solidFill>
                  <a:schemeClr val="tx1"/>
                </a:solidFill>
              </a:rPr>
              <a:t> </a:t>
            </a:r>
            <a:r>
              <a:rPr lang="en-GB" sz="4400" dirty="0" err="1">
                <a:solidFill>
                  <a:schemeClr val="tx1"/>
                </a:solidFill>
              </a:rPr>
              <a:t>enkelt</a:t>
            </a:r>
            <a:r>
              <a:rPr lang="en-GB" sz="4400" dirty="0">
                <a:solidFill>
                  <a:schemeClr val="tx1"/>
                </a:solidFill>
              </a:rPr>
              <a:t> </a:t>
            </a:r>
            <a:r>
              <a:rPr lang="en-GB" sz="4400" dirty="0" err="1">
                <a:solidFill>
                  <a:schemeClr val="tx1"/>
                </a:solidFill>
              </a:rPr>
              <a:t>værdi</a:t>
            </a:r>
            <a:r>
              <a:rPr lang="en-GB" sz="4400" dirty="0">
                <a:solidFill>
                  <a:schemeClr val="tx1"/>
                </a:solidFill>
              </a:rPr>
              <a:t> for at </a:t>
            </a:r>
            <a:r>
              <a:rPr lang="en-GB" sz="4400" dirty="0" err="1">
                <a:solidFill>
                  <a:schemeClr val="tx1"/>
                </a:solidFill>
              </a:rPr>
              <a:t>oprette</a:t>
            </a:r>
            <a:r>
              <a:rPr lang="en-GB" sz="4400" dirty="0">
                <a:solidFill>
                  <a:schemeClr val="tx1"/>
                </a:solidFill>
              </a:rPr>
              <a:t> </a:t>
            </a:r>
            <a:r>
              <a:rPr lang="en-GB" sz="4400" dirty="0" err="1">
                <a:solidFill>
                  <a:schemeClr val="tx1"/>
                </a:solidFill>
              </a:rPr>
              <a:t>en</a:t>
            </a:r>
            <a:r>
              <a:rPr lang="en-GB" sz="4400" dirty="0">
                <a:solidFill>
                  <a:schemeClr val="tx1"/>
                </a:solidFill>
              </a:rPr>
              <a:t> </a:t>
            </a:r>
            <a:r>
              <a:rPr lang="en-GB" sz="4400" dirty="0" err="1">
                <a:solidFill>
                  <a:schemeClr val="tx1"/>
                </a:solidFill>
              </a:rPr>
              <a:t>fuld</a:t>
            </a:r>
            <a:r>
              <a:rPr lang="en-GB" sz="4400" dirty="0">
                <a:solidFill>
                  <a:schemeClr val="tx1"/>
                </a:solidFill>
              </a:rPr>
              <a:t> </a:t>
            </a:r>
            <a:r>
              <a:rPr lang="en-GB" sz="4400" dirty="0" err="1">
                <a:solidFill>
                  <a:schemeClr val="tx1"/>
                </a:solidFill>
              </a:rPr>
              <a:t>beskrivelse</a:t>
            </a:r>
            <a:r>
              <a:rPr lang="en-GB" sz="4400" dirty="0">
                <a:solidFill>
                  <a:schemeClr val="tx1"/>
                </a:solidFill>
              </a:rPr>
              <a:t>.</a:t>
            </a:r>
          </a:p>
          <a:p>
            <a:pPr marL="571500" indent="-571500">
              <a:buFont typeface="Arial" panose="020B0604020202020204" pitchFamily="34" charset="0"/>
              <a:buChar char="•"/>
            </a:pPr>
            <a:r>
              <a:rPr lang="en-GB" sz="4400" b="1" dirty="0">
                <a:solidFill>
                  <a:schemeClr val="tx1"/>
                </a:solidFill>
              </a:rPr>
              <a:t>Create CSV Table:</a:t>
            </a:r>
            <a:r>
              <a:rPr lang="en-GB" sz="4400" dirty="0">
                <a:solidFill>
                  <a:schemeClr val="tx1"/>
                </a:solidFill>
              </a:rPr>
              <a:t> </a:t>
            </a:r>
            <a:r>
              <a:rPr lang="en-GB" sz="4400" dirty="0" err="1">
                <a:solidFill>
                  <a:schemeClr val="tx1"/>
                </a:solidFill>
              </a:rPr>
              <a:t>Generer</a:t>
            </a:r>
            <a:r>
              <a:rPr lang="en-GB" sz="4400" dirty="0">
                <a:solidFill>
                  <a:schemeClr val="tx1"/>
                </a:solidFill>
              </a:rPr>
              <a:t> </a:t>
            </a:r>
            <a:r>
              <a:rPr lang="en-GB" sz="4400" dirty="0" err="1">
                <a:solidFill>
                  <a:schemeClr val="tx1"/>
                </a:solidFill>
              </a:rPr>
              <a:t>en</a:t>
            </a:r>
            <a:r>
              <a:rPr lang="en-GB" sz="4400" dirty="0">
                <a:solidFill>
                  <a:schemeClr val="tx1"/>
                </a:solidFill>
              </a:rPr>
              <a:t> CSV-fil </a:t>
            </a:r>
            <a:r>
              <a:rPr lang="en-GB" sz="4400" dirty="0" err="1">
                <a:solidFill>
                  <a:schemeClr val="tx1"/>
                </a:solidFill>
              </a:rPr>
              <a:t>fra</a:t>
            </a:r>
            <a:r>
              <a:rPr lang="en-GB" sz="4400" dirty="0">
                <a:solidFill>
                  <a:schemeClr val="tx1"/>
                </a:solidFill>
              </a:rPr>
              <a:t> </a:t>
            </a:r>
            <a:r>
              <a:rPr lang="en-GB" sz="4400" dirty="0" err="1">
                <a:solidFill>
                  <a:schemeClr val="tx1"/>
                </a:solidFill>
              </a:rPr>
              <a:t>en</a:t>
            </a:r>
            <a:r>
              <a:rPr lang="en-GB" sz="4400" dirty="0">
                <a:solidFill>
                  <a:schemeClr val="tx1"/>
                </a:solidFill>
              </a:rPr>
              <a:t> </a:t>
            </a:r>
            <a:r>
              <a:rPr lang="en-GB" sz="4400" dirty="0" err="1">
                <a:solidFill>
                  <a:schemeClr val="tx1"/>
                </a:solidFill>
              </a:rPr>
              <a:t>liste</a:t>
            </a:r>
            <a:r>
              <a:rPr lang="en-GB" sz="4400" dirty="0">
                <a:solidFill>
                  <a:schemeClr val="tx1"/>
                </a:solidFill>
              </a:rPr>
              <a:t> over </a:t>
            </a:r>
            <a:r>
              <a:rPr lang="en-GB" sz="4400" dirty="0" err="1">
                <a:solidFill>
                  <a:schemeClr val="tx1"/>
                </a:solidFill>
              </a:rPr>
              <a:t>brugerdata</a:t>
            </a:r>
            <a:r>
              <a:rPr lang="en-GB" sz="4400" dirty="0">
                <a:solidFill>
                  <a:schemeClr val="tx1"/>
                </a:solidFill>
              </a:rPr>
              <a:t> for at </a:t>
            </a:r>
            <a:r>
              <a:rPr lang="en-GB" sz="4400" dirty="0" err="1">
                <a:solidFill>
                  <a:schemeClr val="tx1"/>
                </a:solidFill>
              </a:rPr>
              <a:t>sende</a:t>
            </a:r>
            <a:r>
              <a:rPr lang="en-GB" sz="4400" dirty="0">
                <a:solidFill>
                  <a:schemeClr val="tx1"/>
                </a:solidFill>
              </a:rPr>
              <a:t> </a:t>
            </a:r>
            <a:r>
              <a:rPr lang="en-GB" sz="4400" dirty="0" err="1">
                <a:solidFill>
                  <a:schemeClr val="tx1"/>
                </a:solidFill>
              </a:rPr>
              <a:t>til</a:t>
            </a:r>
            <a:r>
              <a:rPr lang="en-GB" sz="4400" dirty="0">
                <a:solidFill>
                  <a:schemeClr val="tx1"/>
                </a:solidFill>
              </a:rPr>
              <a:t> </a:t>
            </a:r>
            <a:r>
              <a:rPr lang="en-GB" sz="4400" dirty="0" err="1">
                <a:solidFill>
                  <a:schemeClr val="tx1"/>
                </a:solidFill>
              </a:rPr>
              <a:t>en</a:t>
            </a:r>
            <a:r>
              <a:rPr lang="en-GB" sz="4400" dirty="0">
                <a:solidFill>
                  <a:schemeClr val="tx1"/>
                </a:solidFill>
              </a:rPr>
              <a:t> </a:t>
            </a:r>
            <a:r>
              <a:rPr lang="en-GB" sz="4400" dirty="0" err="1">
                <a:solidFill>
                  <a:schemeClr val="tx1"/>
                </a:solidFill>
              </a:rPr>
              <a:t>ekstern</a:t>
            </a:r>
            <a:r>
              <a:rPr lang="en-GB" sz="4400" dirty="0">
                <a:solidFill>
                  <a:schemeClr val="tx1"/>
                </a:solidFill>
              </a:rPr>
              <a:t> </a:t>
            </a:r>
            <a:r>
              <a:rPr lang="en-GB" sz="4400" dirty="0" err="1">
                <a:solidFill>
                  <a:schemeClr val="tx1"/>
                </a:solidFill>
              </a:rPr>
              <a:t>tjeneste</a:t>
            </a:r>
            <a:r>
              <a:rPr lang="en-GB" sz="4400" dirty="0">
                <a:solidFill>
                  <a:schemeClr val="tx1"/>
                </a:solidFill>
              </a:rPr>
              <a:t>.</a:t>
            </a:r>
          </a:p>
          <a:p>
            <a:pPr marL="571500" indent="-571500">
              <a:buFont typeface="Arial" panose="020B0604020202020204" pitchFamily="34" charset="0"/>
              <a:buChar char="•"/>
            </a:pPr>
            <a:r>
              <a:rPr lang="en-GB" sz="4400" b="1" dirty="0">
                <a:solidFill>
                  <a:schemeClr val="tx1"/>
                </a:solidFill>
              </a:rPr>
              <a:t>Create HTML Table:</a:t>
            </a:r>
            <a:r>
              <a:rPr lang="en-GB" sz="4400" dirty="0">
                <a:solidFill>
                  <a:schemeClr val="tx1"/>
                </a:solidFill>
              </a:rPr>
              <a:t> </a:t>
            </a:r>
            <a:r>
              <a:rPr lang="en-GB" sz="4400" dirty="0" err="1">
                <a:solidFill>
                  <a:schemeClr val="tx1"/>
                </a:solidFill>
              </a:rPr>
              <a:t>Opret</a:t>
            </a:r>
            <a:r>
              <a:rPr lang="en-GB" sz="4400" dirty="0">
                <a:solidFill>
                  <a:schemeClr val="tx1"/>
                </a:solidFill>
              </a:rPr>
              <a:t> </a:t>
            </a:r>
            <a:r>
              <a:rPr lang="en-GB" sz="4400" dirty="0" err="1">
                <a:solidFill>
                  <a:schemeClr val="tx1"/>
                </a:solidFill>
              </a:rPr>
              <a:t>en</a:t>
            </a:r>
            <a:r>
              <a:rPr lang="en-GB" sz="4400" dirty="0">
                <a:solidFill>
                  <a:schemeClr val="tx1"/>
                </a:solidFill>
              </a:rPr>
              <a:t> HTML-</a:t>
            </a:r>
            <a:r>
              <a:rPr lang="en-GB" sz="4400" dirty="0" err="1">
                <a:solidFill>
                  <a:schemeClr val="tx1"/>
                </a:solidFill>
              </a:rPr>
              <a:t>tabel</a:t>
            </a:r>
            <a:r>
              <a:rPr lang="en-GB" sz="4400" dirty="0">
                <a:solidFill>
                  <a:schemeClr val="tx1"/>
                </a:solidFill>
              </a:rPr>
              <a:t> med </a:t>
            </a:r>
            <a:r>
              <a:rPr lang="en-GB" sz="4400" dirty="0" err="1">
                <a:solidFill>
                  <a:schemeClr val="tx1"/>
                </a:solidFill>
              </a:rPr>
              <a:t>en</a:t>
            </a:r>
            <a:r>
              <a:rPr lang="en-GB" sz="4400" dirty="0">
                <a:solidFill>
                  <a:schemeClr val="tx1"/>
                </a:solidFill>
              </a:rPr>
              <a:t> </a:t>
            </a:r>
            <a:r>
              <a:rPr lang="en-GB" sz="4400" dirty="0" err="1">
                <a:solidFill>
                  <a:schemeClr val="tx1"/>
                </a:solidFill>
              </a:rPr>
              <a:t>liste</a:t>
            </a:r>
            <a:r>
              <a:rPr lang="en-GB" sz="4400" dirty="0">
                <a:solidFill>
                  <a:schemeClr val="tx1"/>
                </a:solidFill>
              </a:rPr>
              <a:t> over </a:t>
            </a:r>
            <a:r>
              <a:rPr lang="en-GB" sz="4400" dirty="0" err="1">
                <a:solidFill>
                  <a:schemeClr val="tx1"/>
                </a:solidFill>
              </a:rPr>
              <a:t>produkter</a:t>
            </a:r>
            <a:r>
              <a:rPr lang="en-GB" sz="4400" dirty="0">
                <a:solidFill>
                  <a:schemeClr val="tx1"/>
                </a:solidFill>
              </a:rPr>
              <a:t>, </a:t>
            </a:r>
            <a:r>
              <a:rPr lang="en-GB" sz="4400" dirty="0" err="1">
                <a:solidFill>
                  <a:schemeClr val="tx1"/>
                </a:solidFill>
              </a:rPr>
              <a:t>som</a:t>
            </a:r>
            <a:r>
              <a:rPr lang="en-GB" sz="4400" dirty="0">
                <a:solidFill>
                  <a:schemeClr val="tx1"/>
                </a:solidFill>
              </a:rPr>
              <a:t> </a:t>
            </a:r>
            <a:r>
              <a:rPr lang="en-GB" sz="4400" dirty="0" err="1">
                <a:solidFill>
                  <a:schemeClr val="tx1"/>
                </a:solidFill>
              </a:rPr>
              <a:t>skal</a:t>
            </a:r>
            <a:r>
              <a:rPr lang="en-GB" sz="4400" dirty="0">
                <a:solidFill>
                  <a:schemeClr val="tx1"/>
                </a:solidFill>
              </a:rPr>
              <a:t> </a:t>
            </a:r>
            <a:r>
              <a:rPr lang="en-GB" sz="4400" dirty="0" err="1">
                <a:solidFill>
                  <a:schemeClr val="tx1"/>
                </a:solidFill>
              </a:rPr>
              <a:t>inkluderes</a:t>
            </a:r>
            <a:r>
              <a:rPr lang="en-GB" sz="4400" dirty="0">
                <a:solidFill>
                  <a:schemeClr val="tx1"/>
                </a:solidFill>
              </a:rPr>
              <a:t> </a:t>
            </a:r>
            <a:r>
              <a:rPr lang="en-GB" sz="4400" dirty="0" err="1">
                <a:solidFill>
                  <a:schemeClr val="tx1"/>
                </a:solidFill>
              </a:rPr>
              <a:t>i</a:t>
            </a:r>
            <a:r>
              <a:rPr lang="en-GB" sz="4400" dirty="0">
                <a:solidFill>
                  <a:schemeClr val="tx1"/>
                </a:solidFill>
              </a:rPr>
              <a:t> </a:t>
            </a:r>
            <a:r>
              <a:rPr lang="en-GB" sz="4400" dirty="0" err="1">
                <a:solidFill>
                  <a:schemeClr val="tx1"/>
                </a:solidFill>
              </a:rPr>
              <a:t>en</a:t>
            </a:r>
            <a:r>
              <a:rPr lang="en-GB" sz="4400" dirty="0">
                <a:solidFill>
                  <a:schemeClr val="tx1"/>
                </a:solidFill>
              </a:rPr>
              <a:t> e-mail.</a:t>
            </a:r>
          </a:p>
          <a:p>
            <a:pPr marL="571500" indent="-571500">
              <a:buFont typeface="Arial" panose="020B0604020202020204" pitchFamily="34" charset="0"/>
              <a:buChar char="•"/>
            </a:pPr>
            <a:r>
              <a:rPr lang="en-GB" sz="4400" b="1" dirty="0">
                <a:solidFill>
                  <a:schemeClr val="tx1"/>
                </a:solidFill>
              </a:rPr>
              <a:t>Filter Array:</a:t>
            </a:r>
            <a:r>
              <a:rPr lang="en-GB" sz="4400" dirty="0">
                <a:solidFill>
                  <a:schemeClr val="tx1"/>
                </a:solidFill>
              </a:rPr>
              <a:t> </a:t>
            </a:r>
            <a:r>
              <a:rPr lang="en-GB" sz="4400" dirty="0" err="1">
                <a:solidFill>
                  <a:schemeClr val="tx1"/>
                </a:solidFill>
              </a:rPr>
              <a:t>Filtrer</a:t>
            </a:r>
            <a:r>
              <a:rPr lang="en-GB" sz="4400" dirty="0">
                <a:solidFill>
                  <a:schemeClr val="tx1"/>
                </a:solidFill>
              </a:rPr>
              <a:t> </a:t>
            </a:r>
            <a:r>
              <a:rPr lang="en-GB" sz="4400" dirty="0" err="1">
                <a:solidFill>
                  <a:schemeClr val="tx1"/>
                </a:solidFill>
              </a:rPr>
              <a:t>en</a:t>
            </a:r>
            <a:r>
              <a:rPr lang="en-GB" sz="4400" dirty="0">
                <a:solidFill>
                  <a:schemeClr val="tx1"/>
                </a:solidFill>
              </a:rPr>
              <a:t> </a:t>
            </a:r>
            <a:r>
              <a:rPr lang="en-GB" sz="4400" dirty="0" err="1">
                <a:solidFill>
                  <a:schemeClr val="tx1"/>
                </a:solidFill>
              </a:rPr>
              <a:t>liste</a:t>
            </a:r>
            <a:r>
              <a:rPr lang="en-GB" sz="4400" dirty="0">
                <a:solidFill>
                  <a:schemeClr val="tx1"/>
                </a:solidFill>
              </a:rPr>
              <a:t> over </a:t>
            </a:r>
            <a:r>
              <a:rPr lang="en-GB" sz="4400" dirty="0" err="1">
                <a:solidFill>
                  <a:schemeClr val="tx1"/>
                </a:solidFill>
              </a:rPr>
              <a:t>ordrer</a:t>
            </a:r>
            <a:r>
              <a:rPr lang="en-GB" sz="4400" dirty="0">
                <a:solidFill>
                  <a:schemeClr val="tx1"/>
                </a:solidFill>
              </a:rPr>
              <a:t> for </a:t>
            </a:r>
            <a:r>
              <a:rPr lang="en-GB" sz="4400" dirty="0" err="1">
                <a:solidFill>
                  <a:schemeClr val="tx1"/>
                </a:solidFill>
              </a:rPr>
              <a:t>kun</a:t>
            </a:r>
            <a:r>
              <a:rPr lang="en-GB" sz="4400" dirty="0">
                <a:solidFill>
                  <a:schemeClr val="tx1"/>
                </a:solidFill>
              </a:rPr>
              <a:t> at </a:t>
            </a:r>
            <a:r>
              <a:rPr lang="en-GB" sz="4400" dirty="0" err="1">
                <a:solidFill>
                  <a:schemeClr val="tx1"/>
                </a:solidFill>
              </a:rPr>
              <a:t>inkludere</a:t>
            </a:r>
            <a:r>
              <a:rPr lang="en-GB" sz="4400" dirty="0">
                <a:solidFill>
                  <a:schemeClr val="tx1"/>
                </a:solidFill>
              </a:rPr>
              <a:t> </a:t>
            </a:r>
            <a:r>
              <a:rPr lang="en-GB" sz="4400" dirty="0" err="1">
                <a:solidFill>
                  <a:schemeClr val="tx1"/>
                </a:solidFill>
              </a:rPr>
              <a:t>ordrer</a:t>
            </a:r>
            <a:r>
              <a:rPr lang="en-GB" sz="4400" dirty="0">
                <a:solidFill>
                  <a:schemeClr val="tx1"/>
                </a:solidFill>
              </a:rPr>
              <a:t>, der er </a:t>
            </a:r>
            <a:r>
              <a:rPr lang="en-GB" sz="4400" dirty="0" err="1">
                <a:solidFill>
                  <a:schemeClr val="tx1"/>
                </a:solidFill>
              </a:rPr>
              <a:t>større</a:t>
            </a:r>
            <a:r>
              <a:rPr lang="en-GB" sz="4400" dirty="0">
                <a:solidFill>
                  <a:schemeClr val="tx1"/>
                </a:solidFill>
              </a:rPr>
              <a:t> end </a:t>
            </a:r>
            <a:r>
              <a:rPr lang="en-GB" sz="4400" dirty="0" err="1">
                <a:solidFill>
                  <a:schemeClr val="tx1"/>
                </a:solidFill>
              </a:rPr>
              <a:t>en</a:t>
            </a:r>
            <a:r>
              <a:rPr lang="en-GB" sz="4400" dirty="0">
                <a:solidFill>
                  <a:schemeClr val="tx1"/>
                </a:solidFill>
              </a:rPr>
              <a:t> </a:t>
            </a:r>
            <a:r>
              <a:rPr lang="en-GB" sz="4400" dirty="0" err="1">
                <a:solidFill>
                  <a:schemeClr val="tx1"/>
                </a:solidFill>
              </a:rPr>
              <a:t>bestemt</a:t>
            </a:r>
            <a:r>
              <a:rPr lang="en-GB" sz="4400" dirty="0">
                <a:solidFill>
                  <a:schemeClr val="tx1"/>
                </a:solidFill>
              </a:rPr>
              <a:t> </a:t>
            </a:r>
            <a:r>
              <a:rPr lang="en-GB" sz="4400" dirty="0" err="1">
                <a:solidFill>
                  <a:schemeClr val="tx1"/>
                </a:solidFill>
              </a:rPr>
              <a:t>værdi</a:t>
            </a:r>
            <a:r>
              <a:rPr lang="en-GB" sz="4400" dirty="0">
                <a:solidFill>
                  <a:schemeClr val="tx1"/>
                </a:solidFill>
              </a:rPr>
              <a:t>.</a:t>
            </a:r>
          </a:p>
          <a:p>
            <a:pPr marL="571500" indent="-571500">
              <a:buFont typeface="Arial" panose="020B0604020202020204" pitchFamily="34" charset="0"/>
              <a:buChar char="•"/>
            </a:pPr>
            <a:r>
              <a:rPr lang="en-GB" sz="4400" b="1" dirty="0">
                <a:solidFill>
                  <a:schemeClr val="tx1"/>
                </a:solidFill>
              </a:rPr>
              <a:t>Parse JSON:</a:t>
            </a:r>
            <a:r>
              <a:rPr lang="en-GB" sz="4400" dirty="0">
                <a:solidFill>
                  <a:schemeClr val="tx1"/>
                </a:solidFill>
              </a:rPr>
              <a:t> Analyser et JSON-</a:t>
            </a:r>
            <a:r>
              <a:rPr lang="en-GB" sz="4400" dirty="0" err="1">
                <a:solidFill>
                  <a:schemeClr val="tx1"/>
                </a:solidFill>
              </a:rPr>
              <a:t>objekt</a:t>
            </a:r>
            <a:r>
              <a:rPr lang="en-GB" sz="4400" dirty="0">
                <a:solidFill>
                  <a:schemeClr val="tx1"/>
                </a:solidFill>
              </a:rPr>
              <a:t> </a:t>
            </a:r>
            <a:r>
              <a:rPr lang="en-GB" sz="4400" dirty="0" err="1">
                <a:solidFill>
                  <a:schemeClr val="tx1"/>
                </a:solidFill>
              </a:rPr>
              <a:t>fra</a:t>
            </a:r>
            <a:r>
              <a:rPr lang="en-GB" sz="4400" dirty="0">
                <a:solidFill>
                  <a:schemeClr val="tx1"/>
                </a:solidFill>
              </a:rPr>
              <a:t> </a:t>
            </a:r>
            <a:r>
              <a:rPr lang="en-GB" sz="4400" dirty="0" err="1">
                <a:solidFill>
                  <a:schemeClr val="tx1"/>
                </a:solidFill>
              </a:rPr>
              <a:t>en</a:t>
            </a:r>
            <a:r>
              <a:rPr lang="en-GB" sz="4400" dirty="0">
                <a:solidFill>
                  <a:schemeClr val="tx1"/>
                </a:solidFill>
              </a:rPr>
              <a:t> API for at </a:t>
            </a:r>
            <a:r>
              <a:rPr lang="en-GB" sz="4400" dirty="0" err="1">
                <a:solidFill>
                  <a:schemeClr val="tx1"/>
                </a:solidFill>
              </a:rPr>
              <a:t>trække</a:t>
            </a:r>
            <a:r>
              <a:rPr lang="en-GB" sz="4400" dirty="0">
                <a:solidFill>
                  <a:schemeClr val="tx1"/>
                </a:solidFill>
              </a:rPr>
              <a:t> </a:t>
            </a:r>
            <a:r>
              <a:rPr lang="en-GB" sz="4400" dirty="0" err="1">
                <a:solidFill>
                  <a:schemeClr val="tx1"/>
                </a:solidFill>
              </a:rPr>
              <a:t>specifik</a:t>
            </a:r>
            <a:r>
              <a:rPr lang="en-GB" sz="4400" dirty="0">
                <a:solidFill>
                  <a:schemeClr val="tx1"/>
                </a:solidFill>
              </a:rPr>
              <a:t> information </a:t>
            </a:r>
            <a:r>
              <a:rPr lang="en-GB" sz="4400" dirty="0" err="1">
                <a:solidFill>
                  <a:schemeClr val="tx1"/>
                </a:solidFill>
              </a:rPr>
              <a:t>ud</a:t>
            </a:r>
            <a:r>
              <a:rPr lang="en-GB" sz="4400" dirty="0">
                <a:solidFill>
                  <a:schemeClr val="tx1"/>
                </a:solidFill>
              </a:rPr>
              <a:t> </a:t>
            </a:r>
            <a:r>
              <a:rPr lang="en-GB" sz="4400" dirty="0" err="1">
                <a:solidFill>
                  <a:schemeClr val="tx1"/>
                </a:solidFill>
              </a:rPr>
              <a:t>til</a:t>
            </a:r>
            <a:r>
              <a:rPr lang="en-GB" sz="4400" dirty="0">
                <a:solidFill>
                  <a:schemeClr val="tx1"/>
                </a:solidFill>
              </a:rPr>
              <a:t> </a:t>
            </a:r>
            <a:r>
              <a:rPr lang="en-GB" sz="4400" dirty="0" err="1">
                <a:solidFill>
                  <a:schemeClr val="tx1"/>
                </a:solidFill>
              </a:rPr>
              <a:t>videre</a:t>
            </a:r>
            <a:r>
              <a:rPr lang="en-GB" sz="4400" dirty="0">
                <a:solidFill>
                  <a:schemeClr val="tx1"/>
                </a:solidFill>
              </a:rPr>
              <a:t> </a:t>
            </a:r>
            <a:r>
              <a:rPr lang="en-GB" sz="4400" dirty="0" err="1">
                <a:solidFill>
                  <a:schemeClr val="tx1"/>
                </a:solidFill>
              </a:rPr>
              <a:t>behandling</a:t>
            </a:r>
            <a:r>
              <a:rPr lang="en-GB" sz="4400" dirty="0">
                <a:solidFill>
                  <a:schemeClr val="tx1"/>
                </a:solidFill>
              </a:rPr>
              <a:t>.</a:t>
            </a:r>
          </a:p>
          <a:p>
            <a:pPr marL="571500" indent="-571500">
              <a:buFont typeface="Arial" panose="020B0604020202020204" pitchFamily="34" charset="0"/>
              <a:buChar char="•"/>
            </a:pPr>
            <a:r>
              <a:rPr lang="en-GB" sz="4400" b="1" dirty="0">
                <a:solidFill>
                  <a:schemeClr val="tx1"/>
                </a:solidFill>
              </a:rPr>
              <a:t>Select:</a:t>
            </a:r>
            <a:r>
              <a:rPr lang="en-GB" sz="4400" dirty="0">
                <a:solidFill>
                  <a:schemeClr val="tx1"/>
                </a:solidFill>
              </a:rPr>
              <a:t> </a:t>
            </a:r>
            <a:r>
              <a:rPr lang="en-GB" sz="4400" dirty="0" err="1">
                <a:solidFill>
                  <a:schemeClr val="tx1"/>
                </a:solidFill>
              </a:rPr>
              <a:t>Omdan</a:t>
            </a:r>
            <a:r>
              <a:rPr lang="en-GB" sz="4400" dirty="0">
                <a:solidFill>
                  <a:schemeClr val="tx1"/>
                </a:solidFill>
              </a:rPr>
              <a:t> et array med </a:t>
            </a:r>
            <a:r>
              <a:rPr lang="en-GB" sz="4400" dirty="0" err="1">
                <a:solidFill>
                  <a:schemeClr val="tx1"/>
                </a:solidFill>
              </a:rPr>
              <a:t>brugerdata</a:t>
            </a:r>
            <a:r>
              <a:rPr lang="en-GB" sz="4400" dirty="0">
                <a:solidFill>
                  <a:schemeClr val="tx1"/>
                </a:solidFill>
              </a:rPr>
              <a:t> </a:t>
            </a:r>
            <a:r>
              <a:rPr lang="en-GB" sz="4400" dirty="0" err="1">
                <a:solidFill>
                  <a:schemeClr val="tx1"/>
                </a:solidFill>
              </a:rPr>
              <a:t>til</a:t>
            </a:r>
            <a:r>
              <a:rPr lang="en-GB" sz="4400" dirty="0">
                <a:solidFill>
                  <a:schemeClr val="tx1"/>
                </a:solidFill>
              </a:rPr>
              <a:t> et </a:t>
            </a:r>
            <a:r>
              <a:rPr lang="en-GB" sz="4400" dirty="0" err="1">
                <a:solidFill>
                  <a:schemeClr val="tx1"/>
                </a:solidFill>
              </a:rPr>
              <a:t>nyt</a:t>
            </a:r>
            <a:r>
              <a:rPr lang="en-GB" sz="4400" dirty="0">
                <a:solidFill>
                  <a:schemeClr val="tx1"/>
                </a:solidFill>
              </a:rPr>
              <a:t> array, der </a:t>
            </a:r>
            <a:r>
              <a:rPr lang="en-GB" sz="4400" dirty="0" err="1">
                <a:solidFill>
                  <a:schemeClr val="tx1"/>
                </a:solidFill>
              </a:rPr>
              <a:t>kun</a:t>
            </a:r>
            <a:r>
              <a:rPr lang="en-GB" sz="4400" dirty="0">
                <a:solidFill>
                  <a:schemeClr val="tx1"/>
                </a:solidFill>
              </a:rPr>
              <a:t> </a:t>
            </a:r>
            <a:r>
              <a:rPr lang="en-GB" sz="4400" dirty="0" err="1">
                <a:solidFill>
                  <a:schemeClr val="tx1"/>
                </a:solidFill>
              </a:rPr>
              <a:t>indeholder</a:t>
            </a:r>
            <a:r>
              <a:rPr lang="en-GB" sz="4400" dirty="0">
                <a:solidFill>
                  <a:schemeClr val="tx1"/>
                </a:solidFill>
              </a:rPr>
              <a:t> </a:t>
            </a:r>
            <a:r>
              <a:rPr lang="en-GB" sz="4400" dirty="0" err="1">
                <a:solidFill>
                  <a:schemeClr val="tx1"/>
                </a:solidFill>
              </a:rPr>
              <a:t>brugerens</a:t>
            </a:r>
            <a:r>
              <a:rPr lang="en-GB" sz="4400" dirty="0">
                <a:solidFill>
                  <a:schemeClr val="tx1"/>
                </a:solidFill>
              </a:rPr>
              <a:t> </a:t>
            </a:r>
            <a:r>
              <a:rPr lang="en-GB" sz="4400" dirty="0" err="1">
                <a:solidFill>
                  <a:schemeClr val="tx1"/>
                </a:solidFill>
              </a:rPr>
              <a:t>navne</a:t>
            </a:r>
            <a:r>
              <a:rPr lang="en-GB" sz="4400" dirty="0">
                <a:solidFill>
                  <a:schemeClr val="tx1"/>
                </a:solidFill>
              </a:rPr>
              <a:t> </a:t>
            </a:r>
            <a:r>
              <a:rPr lang="en-GB" sz="4400" dirty="0" err="1">
                <a:solidFill>
                  <a:schemeClr val="tx1"/>
                </a:solidFill>
              </a:rPr>
              <a:t>og</a:t>
            </a:r>
            <a:r>
              <a:rPr lang="en-GB" sz="4400" dirty="0">
                <a:solidFill>
                  <a:schemeClr val="tx1"/>
                </a:solidFill>
              </a:rPr>
              <a:t> e-mails.</a:t>
            </a:r>
          </a:p>
          <a:p>
            <a:endParaRPr lang="da-DK" dirty="0"/>
          </a:p>
        </p:txBody>
      </p:sp>
      <p:pic>
        <p:nvPicPr>
          <p:cNvPr id="5" name="Picture 4" descr="A screenshot of a computer&#10;&#10;Description automatically generated">
            <a:extLst>
              <a:ext uri="{FF2B5EF4-FFF2-40B4-BE49-F238E27FC236}">
                <a16:creationId xmlns:a16="http://schemas.microsoft.com/office/drawing/2014/main" id="{488E06C5-5174-5B07-DEB7-0D535F91BED8}"/>
              </a:ext>
            </a:extLst>
          </p:cNvPr>
          <p:cNvPicPr>
            <a:picLocks noChangeAspect="1"/>
          </p:cNvPicPr>
          <p:nvPr/>
        </p:nvPicPr>
        <p:blipFill>
          <a:blip r:embed="rId2"/>
          <a:stretch>
            <a:fillRect/>
          </a:stretch>
        </p:blipFill>
        <p:spPr>
          <a:xfrm>
            <a:off x="7947818" y="1485788"/>
            <a:ext cx="4145872" cy="4576354"/>
          </a:xfrm>
          <a:prstGeom prst="rect">
            <a:avLst/>
          </a:prstGeom>
        </p:spPr>
      </p:pic>
    </p:spTree>
    <p:extLst>
      <p:ext uri="{BB962C8B-B14F-4D97-AF65-F5344CB8AC3E}">
        <p14:creationId xmlns:p14="http://schemas.microsoft.com/office/powerpoint/2010/main" val="317653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0DC1-44FA-ED9B-A9A7-8249FAB1F35A}"/>
              </a:ext>
            </a:extLst>
          </p:cNvPr>
          <p:cNvSpPr>
            <a:spLocks noGrp="1"/>
          </p:cNvSpPr>
          <p:nvPr>
            <p:ph type="title"/>
          </p:nvPr>
        </p:nvSpPr>
        <p:spPr/>
        <p:txBody>
          <a:bodyPr/>
          <a:lstStyle/>
          <a:p>
            <a:r>
              <a:rPr lang="da-DK" dirty="0"/>
              <a:t>Cloud flow</a:t>
            </a:r>
          </a:p>
        </p:txBody>
      </p:sp>
      <p:sp>
        <p:nvSpPr>
          <p:cNvPr id="3" name="Text Placeholder 2">
            <a:extLst>
              <a:ext uri="{FF2B5EF4-FFF2-40B4-BE49-F238E27FC236}">
                <a16:creationId xmlns:a16="http://schemas.microsoft.com/office/drawing/2014/main" id="{E86133C7-8F2A-A3EB-C355-C334E48C66AF}"/>
              </a:ext>
            </a:extLst>
          </p:cNvPr>
          <p:cNvSpPr>
            <a:spLocks noGrp="1"/>
          </p:cNvSpPr>
          <p:nvPr>
            <p:ph idx="1"/>
          </p:nvPr>
        </p:nvSpPr>
        <p:spPr/>
        <p:txBody>
          <a:bodyPr>
            <a:normAutofit fontScale="92500" lnSpcReduction="10000"/>
          </a:bodyPr>
          <a:lstStyle/>
          <a:p>
            <a:pPr algn="l"/>
            <a:r>
              <a:rPr lang="da-DK" sz="2400" b="1" i="0" dirty="0">
                <a:solidFill>
                  <a:srgbClr val="0F0F0F"/>
                </a:solidFill>
                <a:effectLst/>
              </a:rPr>
              <a:t>Tre Typer af Cloud Flows</a:t>
            </a:r>
            <a:br>
              <a:rPr lang="da-DK" sz="2400" b="1" i="0" dirty="0">
                <a:solidFill>
                  <a:srgbClr val="0F0F0F"/>
                </a:solidFill>
                <a:effectLst/>
              </a:rPr>
            </a:br>
            <a:endParaRPr lang="da-DK" sz="2400" b="0" i="0" dirty="0">
              <a:solidFill>
                <a:srgbClr val="0F0F0F"/>
              </a:solidFill>
              <a:effectLst/>
            </a:endParaRPr>
          </a:p>
          <a:p>
            <a:pPr algn="l"/>
            <a:r>
              <a:rPr lang="da-DK" sz="2100" b="1" i="0" dirty="0">
                <a:solidFill>
                  <a:srgbClr val="0F0F0F"/>
                </a:solidFill>
                <a:effectLst/>
              </a:rPr>
              <a:t>Automatiserede Cloud Flows: </a:t>
            </a:r>
          </a:p>
          <a:p>
            <a:pPr marL="742950" lvl="1" indent="-285750">
              <a:buFont typeface="Arial" panose="020B0604020202020204" pitchFamily="34" charset="0"/>
              <a:buChar char="•"/>
            </a:pPr>
            <a:r>
              <a:rPr lang="da-DK" b="0" i="0" dirty="0">
                <a:solidFill>
                  <a:srgbClr val="0F0F0F"/>
                </a:solidFill>
                <a:effectLst/>
              </a:rPr>
              <a:t>Udløses af en hændelse (fx modtagelse af en e-mail), egnet til </a:t>
            </a:r>
            <a:r>
              <a:rPr lang="da-DK" sz="2100" b="0" i="0" dirty="0">
                <a:solidFill>
                  <a:srgbClr val="0F0F0F"/>
                </a:solidFill>
                <a:effectLst/>
              </a:rPr>
              <a:t>automatiserede notifikationer eller dataindsamling.</a:t>
            </a:r>
          </a:p>
          <a:p>
            <a:r>
              <a:rPr lang="da-DK" sz="2100" b="1" i="0" dirty="0">
                <a:solidFill>
                  <a:srgbClr val="0F0F0F"/>
                </a:solidFill>
                <a:effectLst/>
              </a:rPr>
              <a:t>Manuelle Cloud Flows: </a:t>
            </a:r>
          </a:p>
          <a:p>
            <a:pPr marL="742950" lvl="1" indent="-285750">
              <a:buFont typeface="Arial" panose="020B0604020202020204" pitchFamily="34" charset="0"/>
              <a:buChar char="•"/>
            </a:pPr>
            <a:r>
              <a:rPr lang="da-DK" b="0" i="0" dirty="0">
                <a:solidFill>
                  <a:srgbClr val="0F0F0F"/>
                </a:solidFill>
                <a:effectLst/>
              </a:rPr>
              <a:t>Udløses manuelt af brugeren, f.eks. for at oprette en påmindelse i Microsoft Teams.</a:t>
            </a:r>
          </a:p>
          <a:p>
            <a:r>
              <a:rPr lang="da-DK" sz="2100" b="1" i="0" dirty="0">
                <a:solidFill>
                  <a:srgbClr val="0F0F0F"/>
                </a:solidFill>
                <a:effectLst/>
              </a:rPr>
              <a:t>Planlagte Cloud Flows: </a:t>
            </a:r>
          </a:p>
          <a:p>
            <a:pPr marL="742950" lvl="1" indent="-285750">
              <a:buFont typeface="Arial" panose="020B0604020202020204" pitchFamily="34" charset="0"/>
              <a:buChar char="•"/>
            </a:pPr>
            <a:r>
              <a:rPr lang="da-DK" b="0" i="0" dirty="0">
                <a:solidFill>
                  <a:srgbClr val="0F0F0F"/>
                </a:solidFill>
                <a:effectLst/>
              </a:rPr>
              <a:t>Kører på forudbestemte tidspunkter, ideel til regelmæssige rapporter eller påmindelser, som timeseddelindsendelser i slutningen af måneden</a:t>
            </a:r>
            <a:endParaRPr lang="da-DK" dirty="0"/>
          </a:p>
        </p:txBody>
      </p:sp>
      <p:pic>
        <p:nvPicPr>
          <p:cNvPr id="4" name="Pladsholder til indhold 4" descr="Et billede, der indeholder Elektrisk blå, skærmbillede, diagram, blå/nedtrykt&#10;&#10;Automatisk genereret beskrivelse">
            <a:extLst>
              <a:ext uri="{FF2B5EF4-FFF2-40B4-BE49-F238E27FC236}">
                <a16:creationId xmlns:a16="http://schemas.microsoft.com/office/drawing/2014/main" id="{B9E7F471-829E-4C69-4196-6790AD21706E}"/>
              </a:ext>
            </a:extLst>
          </p:cNvPr>
          <p:cNvPicPr>
            <a:picLocks noChangeAspect="1"/>
          </p:cNvPicPr>
          <p:nvPr/>
        </p:nvPicPr>
        <p:blipFill rotWithShape="1">
          <a:blip r:embed="rId2"/>
          <a:srcRect t="24913" r="71208"/>
          <a:stretch/>
        </p:blipFill>
        <p:spPr>
          <a:xfrm>
            <a:off x="8230036" y="471791"/>
            <a:ext cx="3123762" cy="2354893"/>
          </a:xfrm>
          <a:prstGeom prst="rect">
            <a:avLst/>
          </a:prstGeom>
        </p:spPr>
      </p:pic>
      <p:sp>
        <p:nvSpPr>
          <p:cNvPr id="5" name="Tekstfelt 6">
            <a:extLst>
              <a:ext uri="{FF2B5EF4-FFF2-40B4-BE49-F238E27FC236}">
                <a16:creationId xmlns:a16="http://schemas.microsoft.com/office/drawing/2014/main" id="{31F89752-5806-4A5F-3F07-058EADB193F2}"/>
              </a:ext>
            </a:extLst>
          </p:cNvPr>
          <p:cNvSpPr txBox="1"/>
          <p:nvPr/>
        </p:nvSpPr>
        <p:spPr>
          <a:xfrm>
            <a:off x="706120" y="5676487"/>
            <a:ext cx="10329797" cy="369332"/>
          </a:xfrm>
          <a:prstGeom prst="rect">
            <a:avLst/>
          </a:prstGeom>
          <a:solidFill>
            <a:schemeClr val="tx2"/>
          </a:solidFill>
        </p:spPr>
        <p:txBody>
          <a:bodyPr wrap="square">
            <a:spAutoFit/>
          </a:bodyPr>
          <a:lstStyle/>
          <a:p>
            <a:r>
              <a:rPr lang="da-DK" b="0" i="0" dirty="0">
                <a:solidFill>
                  <a:schemeClr val="bg1"/>
                </a:solidFill>
                <a:effectLst/>
                <a:latin typeface="Söhne"/>
              </a:rPr>
              <a:t>Brug Cloud Flows til at forbinde og automatisere arbejdsgange mellem forskellige online tjenester.</a:t>
            </a:r>
            <a:endParaRPr lang="da-DK" dirty="0">
              <a:solidFill>
                <a:schemeClr val="bg1"/>
              </a:solidFill>
            </a:endParaRPr>
          </a:p>
        </p:txBody>
      </p:sp>
    </p:spTree>
    <p:extLst>
      <p:ext uri="{BB962C8B-B14F-4D97-AF65-F5344CB8AC3E}">
        <p14:creationId xmlns:p14="http://schemas.microsoft.com/office/powerpoint/2010/main" val="271474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E794-A5EA-FB81-0CBF-0923D3B53B29}"/>
              </a:ext>
            </a:extLst>
          </p:cNvPr>
          <p:cNvSpPr>
            <a:spLocks noGrp="1"/>
          </p:cNvSpPr>
          <p:nvPr>
            <p:ph type="title"/>
          </p:nvPr>
        </p:nvSpPr>
        <p:spPr/>
        <p:txBody>
          <a:bodyPr/>
          <a:lstStyle/>
          <a:p>
            <a:r>
              <a:rPr lang="da-DK" dirty="0"/>
              <a:t>Adgang til Power Automate</a:t>
            </a:r>
          </a:p>
        </p:txBody>
      </p:sp>
      <p:sp>
        <p:nvSpPr>
          <p:cNvPr id="3" name="Text Placeholder 2">
            <a:extLst>
              <a:ext uri="{FF2B5EF4-FFF2-40B4-BE49-F238E27FC236}">
                <a16:creationId xmlns:a16="http://schemas.microsoft.com/office/drawing/2014/main" id="{BC708C30-B1DD-08AA-BDF3-C0D67149341E}"/>
              </a:ext>
            </a:extLst>
          </p:cNvPr>
          <p:cNvSpPr>
            <a:spLocks noGrp="1"/>
          </p:cNvSpPr>
          <p:nvPr>
            <p:ph idx="1"/>
          </p:nvPr>
        </p:nvSpPr>
        <p:spPr>
          <a:xfrm>
            <a:off x="838200" y="2257425"/>
            <a:ext cx="7971264" cy="3179279"/>
          </a:xfrm>
        </p:spPr>
        <p:txBody>
          <a:bodyPr>
            <a:normAutofit/>
          </a:bodyPr>
          <a:lstStyle/>
          <a:p>
            <a:r>
              <a:rPr lang="da-DK" sz="2400" dirty="0">
                <a:solidFill>
                  <a:schemeClr val="tx1"/>
                </a:solidFill>
              </a:rPr>
              <a:t>Brug en browser gå til: </a:t>
            </a:r>
            <a:r>
              <a:rPr lang="da-DK" sz="2400" dirty="0" err="1">
                <a:solidFill>
                  <a:schemeClr val="tx1"/>
                </a:solidFill>
              </a:rPr>
              <a:t>Portal.office.com</a:t>
            </a:r>
            <a:r>
              <a:rPr lang="da-DK" sz="2400" dirty="0">
                <a:solidFill>
                  <a:schemeClr val="tx1"/>
                </a:solidFill>
              </a:rPr>
              <a:t> </a:t>
            </a:r>
          </a:p>
          <a:p>
            <a:r>
              <a:rPr lang="da-DK" sz="2400" dirty="0">
                <a:solidFill>
                  <a:schemeClr val="tx1"/>
                </a:solidFill>
              </a:rPr>
              <a:t>Brug brugernavn og adgangskode fra skolen – eller din egen konto</a:t>
            </a:r>
          </a:p>
          <a:p>
            <a:r>
              <a:rPr lang="da-DK" sz="2400" dirty="0">
                <a:solidFill>
                  <a:schemeClr val="tx1"/>
                </a:solidFill>
              </a:rPr>
              <a:t>Tryk på de 9 prikker I øverste venstre hjørne og vælg Power Automate.</a:t>
            </a:r>
          </a:p>
        </p:txBody>
      </p:sp>
      <p:pic>
        <p:nvPicPr>
          <p:cNvPr id="4" name="Pladsholder til indhold 3" descr="Et billede, der indeholder tekst, skærmbillede, Font/skrifttype, nummer/tal&#10;&#10;Automatisk genereret beskrivelse">
            <a:extLst>
              <a:ext uri="{FF2B5EF4-FFF2-40B4-BE49-F238E27FC236}">
                <a16:creationId xmlns:a16="http://schemas.microsoft.com/office/drawing/2014/main" id="{0EBF6CEB-53C7-7EF3-4C3E-F50D696CC679}"/>
              </a:ext>
            </a:extLst>
          </p:cNvPr>
          <p:cNvPicPr>
            <a:picLocks noChangeAspect="1"/>
          </p:cNvPicPr>
          <p:nvPr/>
        </p:nvPicPr>
        <p:blipFill>
          <a:blip r:embed="rId2"/>
          <a:stretch>
            <a:fillRect/>
          </a:stretch>
        </p:blipFill>
        <p:spPr>
          <a:xfrm>
            <a:off x="9816220" y="531757"/>
            <a:ext cx="2357513" cy="5042812"/>
          </a:xfrm>
          <a:prstGeom prst="rect">
            <a:avLst/>
          </a:prstGeom>
          <a:noFill/>
        </p:spPr>
      </p:pic>
    </p:spTree>
    <p:extLst>
      <p:ext uri="{BB962C8B-B14F-4D97-AF65-F5344CB8AC3E}">
        <p14:creationId xmlns:p14="http://schemas.microsoft.com/office/powerpoint/2010/main" val="165295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E7DC-8F4D-BDCC-0735-99CC9A853E31}"/>
              </a:ext>
            </a:extLst>
          </p:cNvPr>
          <p:cNvSpPr>
            <a:spLocks noGrp="1"/>
          </p:cNvSpPr>
          <p:nvPr>
            <p:ph type="title"/>
          </p:nvPr>
        </p:nvSpPr>
        <p:spPr>
          <a:xfrm>
            <a:off x="433151" y="244444"/>
            <a:ext cx="10515600" cy="1103242"/>
          </a:xfrm>
        </p:spPr>
        <p:txBody>
          <a:bodyPr/>
          <a:lstStyle/>
          <a:p>
            <a:r>
              <a:rPr lang="da-DK" dirty="0"/>
              <a:t>Interface</a:t>
            </a:r>
          </a:p>
        </p:txBody>
      </p:sp>
      <p:sp>
        <p:nvSpPr>
          <p:cNvPr id="4" name="Pladsholder til indhold 3">
            <a:extLst>
              <a:ext uri="{FF2B5EF4-FFF2-40B4-BE49-F238E27FC236}">
                <a16:creationId xmlns:a16="http://schemas.microsoft.com/office/drawing/2014/main" id="{8F0B42AB-01AC-5A4A-C168-628CC675AF70}"/>
              </a:ext>
            </a:extLst>
          </p:cNvPr>
          <p:cNvSpPr>
            <a:spLocks noGrp="1"/>
          </p:cNvSpPr>
          <p:nvPr>
            <p:ph idx="1"/>
          </p:nvPr>
        </p:nvSpPr>
        <p:spPr/>
        <p:txBody>
          <a:bodyPr/>
          <a:lstStyle/>
          <a:p>
            <a:endParaRPr lang="da-DK"/>
          </a:p>
        </p:txBody>
      </p:sp>
      <p:pic>
        <p:nvPicPr>
          <p:cNvPr id="5" name="Picture 4" descr="A screenshot of a computer&#10;&#10;Description automatically generated">
            <a:extLst>
              <a:ext uri="{FF2B5EF4-FFF2-40B4-BE49-F238E27FC236}">
                <a16:creationId xmlns:a16="http://schemas.microsoft.com/office/drawing/2014/main" id="{B2CFE413-B77A-3BEC-24DC-78A8B8124200}"/>
              </a:ext>
            </a:extLst>
          </p:cNvPr>
          <p:cNvPicPr>
            <a:picLocks noChangeAspect="1"/>
          </p:cNvPicPr>
          <p:nvPr/>
        </p:nvPicPr>
        <p:blipFill>
          <a:blip r:embed="rId3"/>
          <a:stretch>
            <a:fillRect/>
          </a:stretch>
        </p:blipFill>
        <p:spPr>
          <a:xfrm>
            <a:off x="433151" y="1303283"/>
            <a:ext cx="10920647" cy="5554717"/>
          </a:xfrm>
          <a:prstGeom prst="rect">
            <a:avLst/>
          </a:prstGeom>
        </p:spPr>
      </p:pic>
      <p:sp>
        <p:nvSpPr>
          <p:cNvPr id="6" name="Rectangle 5">
            <a:extLst>
              <a:ext uri="{FF2B5EF4-FFF2-40B4-BE49-F238E27FC236}">
                <a16:creationId xmlns:a16="http://schemas.microsoft.com/office/drawing/2014/main" id="{C2192735-BFC1-1C33-A531-B656CB7D6E64}"/>
              </a:ext>
            </a:extLst>
          </p:cNvPr>
          <p:cNvSpPr/>
          <p:nvPr/>
        </p:nvSpPr>
        <p:spPr>
          <a:xfrm>
            <a:off x="4479010" y="1690688"/>
            <a:ext cx="4881966" cy="2703081"/>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5702FC2E-932A-55AC-1881-ACC09859A2DD}"/>
              </a:ext>
            </a:extLst>
          </p:cNvPr>
          <p:cNvSpPr txBox="1"/>
          <p:nvPr/>
        </p:nvSpPr>
        <p:spPr>
          <a:xfrm>
            <a:off x="4479010" y="4315916"/>
            <a:ext cx="5992678" cy="12388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Automatiser med Power </a:t>
            </a:r>
            <a:r>
              <a:rPr lang="da-DK" sz="1050" b="1" noProof="0" dirty="0" err="1"/>
              <a:t>Automates</a:t>
            </a:r>
            <a:r>
              <a:rPr lang="da-DK" sz="1050" b="1" noProof="0" dirty="0"/>
              <a:t> AI-assistent</a:t>
            </a:r>
            <a:endParaRPr lang="da-DK" sz="1050" noProof="0" dirty="0"/>
          </a:p>
          <a:p>
            <a:r>
              <a:rPr lang="da-DK" sz="800" noProof="0" dirty="0"/>
              <a:t>Power Automate tilbyder nu en intelligent AI-assistent, som kan hjælpe dig med at skabe automatiserede arbejdsgange ved at beskrive dine behov. Uanset om det handler om at kopiere filer, sende notifikationer eller integrere med SharePoint, kan du nemt få skræddersyet løsninger ved blot at beskrive, hvad du ønsker at automatisere.</a:t>
            </a:r>
          </a:p>
          <a:p>
            <a:r>
              <a:rPr lang="da-DK" sz="800" noProof="0" dirty="0"/>
              <a:t>Eksempler på automatiseringer:</a:t>
            </a:r>
          </a:p>
          <a:p>
            <a:pPr>
              <a:buFont typeface="Arial" panose="020B0604020202020204" pitchFamily="34" charset="0"/>
              <a:buChar char="•"/>
            </a:pPr>
            <a:r>
              <a:rPr lang="da-DK" sz="800" noProof="0" dirty="0"/>
              <a:t>Kopier filer fra en OneDrive-mappe til en anden månedligt.</a:t>
            </a:r>
          </a:p>
          <a:p>
            <a:pPr>
              <a:buFont typeface="Arial" panose="020B0604020202020204" pitchFamily="34" charset="0"/>
              <a:buChar char="•"/>
            </a:pPr>
            <a:r>
              <a:rPr lang="da-DK" sz="800" noProof="0" dirty="0"/>
              <a:t>Flyt data mellem Excel-ark med et klik.</a:t>
            </a:r>
          </a:p>
          <a:p>
            <a:pPr>
              <a:buFont typeface="Arial" panose="020B0604020202020204" pitchFamily="34" charset="0"/>
              <a:buChar char="•"/>
            </a:pPr>
            <a:r>
              <a:rPr lang="da-DK" sz="800" noProof="0" dirty="0"/>
              <a:t>Få besked via e-mail, når nye elementer oprettes i SharePoint.</a:t>
            </a:r>
          </a:p>
          <a:p>
            <a:r>
              <a:rPr lang="da-DK" sz="800" noProof="0" dirty="0"/>
              <a:t>Ved hjælp af AI kan du nu få hjælp til at generere automatiseringer hurtigt og effektivt ved blot at beskrive dine opgaver.</a:t>
            </a:r>
          </a:p>
        </p:txBody>
      </p:sp>
      <p:sp>
        <p:nvSpPr>
          <p:cNvPr id="8" name="Rectangle 7">
            <a:extLst>
              <a:ext uri="{FF2B5EF4-FFF2-40B4-BE49-F238E27FC236}">
                <a16:creationId xmlns:a16="http://schemas.microsoft.com/office/drawing/2014/main" id="{33067E35-4B7F-7BA0-2D0A-0102BCC174B2}"/>
              </a:ext>
            </a:extLst>
          </p:cNvPr>
          <p:cNvSpPr/>
          <p:nvPr/>
        </p:nvSpPr>
        <p:spPr>
          <a:xfrm>
            <a:off x="564929" y="2274928"/>
            <a:ext cx="1581052" cy="2020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0E08929B-F6CC-DB40-DDAC-1ACC57F026A7}"/>
              </a:ext>
            </a:extLst>
          </p:cNvPr>
          <p:cNvSpPr txBox="1"/>
          <p:nvPr/>
        </p:nvSpPr>
        <p:spPr>
          <a:xfrm>
            <a:off x="2262218" y="2248994"/>
            <a:ext cx="1984318"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Opret nye flows</a:t>
            </a:r>
            <a:endParaRPr lang="da-DK" sz="800" noProof="0" dirty="0"/>
          </a:p>
        </p:txBody>
      </p:sp>
      <p:sp>
        <p:nvSpPr>
          <p:cNvPr id="10" name="TextBox 9">
            <a:extLst>
              <a:ext uri="{FF2B5EF4-FFF2-40B4-BE49-F238E27FC236}">
                <a16:creationId xmlns:a16="http://schemas.microsoft.com/office/drawing/2014/main" id="{C1150695-77A1-CCC0-7FBC-0E5C76969328}"/>
              </a:ext>
            </a:extLst>
          </p:cNvPr>
          <p:cNvSpPr txBox="1"/>
          <p:nvPr/>
        </p:nvSpPr>
        <p:spPr>
          <a:xfrm>
            <a:off x="2262217" y="2551259"/>
            <a:ext cx="1984319"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Skabeloner med mange flows</a:t>
            </a:r>
            <a:endParaRPr lang="da-DK" sz="800" noProof="0" dirty="0"/>
          </a:p>
        </p:txBody>
      </p:sp>
      <p:sp>
        <p:nvSpPr>
          <p:cNvPr id="11" name="Rectangle 10">
            <a:extLst>
              <a:ext uri="{FF2B5EF4-FFF2-40B4-BE49-F238E27FC236}">
                <a16:creationId xmlns:a16="http://schemas.microsoft.com/office/drawing/2014/main" id="{0C5AEAE8-1C96-2CE1-4DB2-87C259E362B6}"/>
              </a:ext>
            </a:extLst>
          </p:cNvPr>
          <p:cNvSpPr/>
          <p:nvPr/>
        </p:nvSpPr>
        <p:spPr>
          <a:xfrm>
            <a:off x="561710" y="2551942"/>
            <a:ext cx="1581052" cy="2020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xtBox 11">
            <a:extLst>
              <a:ext uri="{FF2B5EF4-FFF2-40B4-BE49-F238E27FC236}">
                <a16:creationId xmlns:a16="http://schemas.microsoft.com/office/drawing/2014/main" id="{0729DFE0-75B6-49CB-D0EB-53FC21CDE0E6}"/>
              </a:ext>
            </a:extLst>
          </p:cNvPr>
          <p:cNvSpPr txBox="1"/>
          <p:nvPr/>
        </p:nvSpPr>
        <p:spPr>
          <a:xfrm>
            <a:off x="2265437" y="3134028"/>
            <a:ext cx="1984319"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Tidligere flows</a:t>
            </a:r>
            <a:endParaRPr lang="da-DK" sz="800" noProof="0" dirty="0"/>
          </a:p>
        </p:txBody>
      </p:sp>
      <p:sp>
        <p:nvSpPr>
          <p:cNvPr id="13" name="Rectangle 12">
            <a:extLst>
              <a:ext uri="{FF2B5EF4-FFF2-40B4-BE49-F238E27FC236}">
                <a16:creationId xmlns:a16="http://schemas.microsoft.com/office/drawing/2014/main" id="{AAB94216-4747-07E9-F3EF-DCDC9C73FCDD}"/>
              </a:ext>
            </a:extLst>
          </p:cNvPr>
          <p:cNvSpPr/>
          <p:nvPr/>
        </p:nvSpPr>
        <p:spPr>
          <a:xfrm>
            <a:off x="564930" y="3153911"/>
            <a:ext cx="1581052" cy="2020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xtBox 13">
            <a:extLst>
              <a:ext uri="{FF2B5EF4-FFF2-40B4-BE49-F238E27FC236}">
                <a16:creationId xmlns:a16="http://schemas.microsoft.com/office/drawing/2014/main" id="{4EB9C1F6-3415-2FC1-2CD3-B2F6E3717A30}"/>
              </a:ext>
            </a:extLst>
          </p:cNvPr>
          <p:cNvSpPr txBox="1"/>
          <p:nvPr/>
        </p:nvSpPr>
        <p:spPr>
          <a:xfrm>
            <a:off x="2262217" y="3491179"/>
            <a:ext cx="1984319"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Godkendelses flows</a:t>
            </a:r>
            <a:endParaRPr lang="da-DK" sz="800" noProof="0" dirty="0"/>
          </a:p>
        </p:txBody>
      </p:sp>
      <p:sp>
        <p:nvSpPr>
          <p:cNvPr id="15" name="Rectangle 14">
            <a:extLst>
              <a:ext uri="{FF2B5EF4-FFF2-40B4-BE49-F238E27FC236}">
                <a16:creationId xmlns:a16="http://schemas.microsoft.com/office/drawing/2014/main" id="{1F803B44-5697-032C-1190-518A5F5A593C}"/>
              </a:ext>
            </a:extLst>
          </p:cNvPr>
          <p:cNvSpPr/>
          <p:nvPr/>
        </p:nvSpPr>
        <p:spPr>
          <a:xfrm>
            <a:off x="561710" y="3511062"/>
            <a:ext cx="1581052" cy="2020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xtBox 15">
            <a:extLst>
              <a:ext uri="{FF2B5EF4-FFF2-40B4-BE49-F238E27FC236}">
                <a16:creationId xmlns:a16="http://schemas.microsoft.com/office/drawing/2014/main" id="{AC722183-D1E4-8B92-260B-8D7B9204C312}"/>
              </a:ext>
            </a:extLst>
          </p:cNvPr>
          <p:cNvSpPr txBox="1"/>
          <p:nvPr/>
        </p:nvSpPr>
        <p:spPr>
          <a:xfrm>
            <a:off x="2298431" y="4375916"/>
            <a:ext cx="1984319"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AI fra Microsoft</a:t>
            </a:r>
            <a:endParaRPr lang="da-DK" sz="800" noProof="0" dirty="0"/>
          </a:p>
        </p:txBody>
      </p:sp>
      <p:sp>
        <p:nvSpPr>
          <p:cNvPr id="17" name="Rectangle 16">
            <a:extLst>
              <a:ext uri="{FF2B5EF4-FFF2-40B4-BE49-F238E27FC236}">
                <a16:creationId xmlns:a16="http://schemas.microsoft.com/office/drawing/2014/main" id="{2651F561-9BB0-9246-7AF5-A6B434971B79}"/>
              </a:ext>
            </a:extLst>
          </p:cNvPr>
          <p:cNvSpPr/>
          <p:nvPr/>
        </p:nvSpPr>
        <p:spPr>
          <a:xfrm>
            <a:off x="597924" y="4395799"/>
            <a:ext cx="1581052" cy="2020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430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BACB-A8E1-2A85-CF92-EE5D975D4A38}"/>
              </a:ext>
            </a:extLst>
          </p:cNvPr>
          <p:cNvSpPr>
            <a:spLocks noGrp="1"/>
          </p:cNvSpPr>
          <p:nvPr>
            <p:ph type="title"/>
          </p:nvPr>
        </p:nvSpPr>
        <p:spPr/>
        <p:txBody>
          <a:bodyPr/>
          <a:lstStyle/>
          <a:p>
            <a:r>
              <a:rPr lang="da-DK" dirty="0" err="1"/>
              <a:t>Create</a:t>
            </a:r>
            <a:endParaRPr lang="da-DK" dirty="0"/>
          </a:p>
        </p:txBody>
      </p:sp>
      <p:sp>
        <p:nvSpPr>
          <p:cNvPr id="4" name="Pladsholder til indhold 3">
            <a:extLst>
              <a:ext uri="{FF2B5EF4-FFF2-40B4-BE49-F238E27FC236}">
                <a16:creationId xmlns:a16="http://schemas.microsoft.com/office/drawing/2014/main" id="{F5FA9CAB-9875-5520-6D50-1FF8D2965BC3}"/>
              </a:ext>
            </a:extLst>
          </p:cNvPr>
          <p:cNvSpPr>
            <a:spLocks noGrp="1"/>
          </p:cNvSpPr>
          <p:nvPr>
            <p:ph idx="1"/>
          </p:nvPr>
        </p:nvSpPr>
        <p:spPr/>
        <p:txBody>
          <a:bodyPr/>
          <a:lstStyle/>
          <a:p>
            <a:endParaRPr lang="da-DK"/>
          </a:p>
        </p:txBody>
      </p:sp>
      <p:pic>
        <p:nvPicPr>
          <p:cNvPr id="5" name="Picture 4" descr="A screenshot of a computer&#10;&#10;Description automatically generated">
            <a:extLst>
              <a:ext uri="{FF2B5EF4-FFF2-40B4-BE49-F238E27FC236}">
                <a16:creationId xmlns:a16="http://schemas.microsoft.com/office/drawing/2014/main" id="{F9DEA347-641B-5870-D332-C24E5EAE6663}"/>
              </a:ext>
            </a:extLst>
          </p:cNvPr>
          <p:cNvPicPr>
            <a:picLocks noChangeAspect="1"/>
          </p:cNvPicPr>
          <p:nvPr/>
        </p:nvPicPr>
        <p:blipFill>
          <a:blip r:embed="rId2"/>
          <a:stretch>
            <a:fillRect/>
          </a:stretch>
        </p:blipFill>
        <p:spPr>
          <a:xfrm>
            <a:off x="838199" y="1615202"/>
            <a:ext cx="6945626" cy="4104444"/>
          </a:xfrm>
          <a:prstGeom prst="rect">
            <a:avLst/>
          </a:prstGeom>
        </p:spPr>
      </p:pic>
      <p:sp>
        <p:nvSpPr>
          <p:cNvPr id="6" name="TextBox 5">
            <a:extLst>
              <a:ext uri="{FF2B5EF4-FFF2-40B4-BE49-F238E27FC236}">
                <a16:creationId xmlns:a16="http://schemas.microsoft.com/office/drawing/2014/main" id="{06918320-3A37-361E-9086-E8E2EFA90896}"/>
              </a:ext>
            </a:extLst>
          </p:cNvPr>
          <p:cNvSpPr txBox="1"/>
          <p:nvPr/>
        </p:nvSpPr>
        <p:spPr>
          <a:xfrm>
            <a:off x="3764852" y="5865009"/>
            <a:ext cx="1984319"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050" b="1" noProof="0" dirty="0"/>
              <a:t>Skabeloner med mange flows</a:t>
            </a:r>
            <a:endParaRPr lang="da-DK" sz="800" noProof="0" dirty="0"/>
          </a:p>
        </p:txBody>
      </p:sp>
      <p:sp>
        <p:nvSpPr>
          <p:cNvPr id="7" name="Rectangle 6">
            <a:extLst>
              <a:ext uri="{FF2B5EF4-FFF2-40B4-BE49-F238E27FC236}">
                <a16:creationId xmlns:a16="http://schemas.microsoft.com/office/drawing/2014/main" id="{C293915C-9DA0-B06C-8379-F1A10B2D4D06}"/>
              </a:ext>
            </a:extLst>
          </p:cNvPr>
          <p:cNvSpPr/>
          <p:nvPr/>
        </p:nvSpPr>
        <p:spPr>
          <a:xfrm>
            <a:off x="2003648" y="3429000"/>
            <a:ext cx="5639797" cy="240885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val 7">
            <a:extLst>
              <a:ext uri="{FF2B5EF4-FFF2-40B4-BE49-F238E27FC236}">
                <a16:creationId xmlns:a16="http://schemas.microsoft.com/office/drawing/2014/main" id="{39FA0B80-72E2-2D53-D346-96F8BCD33787}"/>
              </a:ext>
            </a:extLst>
          </p:cNvPr>
          <p:cNvSpPr/>
          <p:nvPr/>
        </p:nvSpPr>
        <p:spPr>
          <a:xfrm>
            <a:off x="2395096" y="3091488"/>
            <a:ext cx="275492" cy="281354"/>
          </a:xfrm>
          <a:prstGeom prst="ellipse">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9" name="Oval 8">
            <a:extLst>
              <a:ext uri="{FF2B5EF4-FFF2-40B4-BE49-F238E27FC236}">
                <a16:creationId xmlns:a16="http://schemas.microsoft.com/office/drawing/2014/main" id="{1AA6C1C6-BF78-6FD6-9048-2ED9D7C4B733}"/>
              </a:ext>
            </a:extLst>
          </p:cNvPr>
          <p:cNvSpPr/>
          <p:nvPr/>
        </p:nvSpPr>
        <p:spPr>
          <a:xfrm>
            <a:off x="3303634" y="3092716"/>
            <a:ext cx="275492" cy="281354"/>
          </a:xfrm>
          <a:prstGeom prst="ellipse">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10" name="Oval 9">
            <a:extLst>
              <a:ext uri="{FF2B5EF4-FFF2-40B4-BE49-F238E27FC236}">
                <a16:creationId xmlns:a16="http://schemas.microsoft.com/office/drawing/2014/main" id="{E44E442C-CB9C-78A9-96B6-FB8A72034E52}"/>
              </a:ext>
            </a:extLst>
          </p:cNvPr>
          <p:cNvSpPr/>
          <p:nvPr/>
        </p:nvSpPr>
        <p:spPr>
          <a:xfrm>
            <a:off x="4268994" y="3091488"/>
            <a:ext cx="275492" cy="281354"/>
          </a:xfrm>
          <a:prstGeom prst="ellipse">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11" name="Oval 10">
            <a:extLst>
              <a:ext uri="{FF2B5EF4-FFF2-40B4-BE49-F238E27FC236}">
                <a16:creationId xmlns:a16="http://schemas.microsoft.com/office/drawing/2014/main" id="{A4AAB491-0A43-2D85-20AC-AA94C092640A}"/>
              </a:ext>
            </a:extLst>
          </p:cNvPr>
          <p:cNvSpPr/>
          <p:nvPr/>
        </p:nvSpPr>
        <p:spPr>
          <a:xfrm>
            <a:off x="6111029" y="3091488"/>
            <a:ext cx="275492" cy="281354"/>
          </a:xfrm>
          <a:prstGeom prst="ellipse">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4</a:t>
            </a:r>
          </a:p>
        </p:txBody>
      </p:sp>
      <p:sp>
        <p:nvSpPr>
          <p:cNvPr id="12" name="TextBox 11">
            <a:extLst>
              <a:ext uri="{FF2B5EF4-FFF2-40B4-BE49-F238E27FC236}">
                <a16:creationId xmlns:a16="http://schemas.microsoft.com/office/drawing/2014/main" id="{06F314B8-EB0D-D9CE-C104-DD4327459C08}"/>
              </a:ext>
            </a:extLst>
          </p:cNvPr>
          <p:cNvSpPr txBox="1"/>
          <p:nvPr/>
        </p:nvSpPr>
        <p:spPr>
          <a:xfrm>
            <a:off x="8107729" y="1990881"/>
            <a:ext cx="1984319" cy="3239348"/>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mj-lt"/>
              <a:buAutoNum type="arabicPeriod"/>
            </a:pPr>
            <a:r>
              <a:rPr lang="da-DK" sz="1050" b="1" noProof="0" dirty="0"/>
              <a:t>Automatiseret cloud flow</a:t>
            </a:r>
            <a:br>
              <a:rPr lang="da-DK" sz="800" dirty="0"/>
            </a:br>
            <a:r>
              <a:rPr lang="da-DK" sz="800" dirty="0"/>
              <a:t>Her starter flowet når der f.eks. kommer en fil ind i en mappe på </a:t>
            </a:r>
            <a:r>
              <a:rPr lang="da-DK" sz="800" dirty="0" err="1"/>
              <a:t>Sharepoint</a:t>
            </a:r>
            <a:r>
              <a:rPr lang="da-DK" sz="800" dirty="0"/>
              <a:t> eller når der kommer en mail med et bestemt ord i emnefeltet, f.eks. LYD eller TEKST</a:t>
            </a:r>
            <a:br>
              <a:rPr lang="da-DK" sz="800" dirty="0"/>
            </a:br>
            <a:r>
              <a:rPr lang="da-DK" sz="800" dirty="0"/>
              <a:t> </a:t>
            </a:r>
          </a:p>
          <a:p>
            <a:pPr marL="228600" indent="-228600">
              <a:buFont typeface="+mj-lt"/>
              <a:buAutoNum type="arabicPeriod"/>
            </a:pPr>
            <a:r>
              <a:rPr lang="da-DK" sz="1050" b="1" dirty="0" err="1"/>
              <a:t>Instant</a:t>
            </a:r>
            <a:r>
              <a:rPr lang="da-DK" sz="1050" b="1" dirty="0"/>
              <a:t> Cloud Flow</a:t>
            </a:r>
            <a:br>
              <a:rPr lang="da-DK" sz="800" dirty="0"/>
            </a:br>
            <a:r>
              <a:rPr lang="da-DK" sz="800" dirty="0"/>
              <a:t>Afvikles når der trykkes på en knap.</a:t>
            </a:r>
            <a:br>
              <a:rPr lang="da-DK" sz="800" dirty="0"/>
            </a:br>
            <a:endParaRPr lang="da-DK" sz="800" dirty="0"/>
          </a:p>
          <a:p>
            <a:pPr marL="228600" indent="-228600">
              <a:buFont typeface="+mj-lt"/>
              <a:buAutoNum type="arabicPeriod"/>
            </a:pPr>
            <a:r>
              <a:rPr lang="da-DK" sz="1050" b="1" dirty="0" err="1"/>
              <a:t>Scheduled</a:t>
            </a:r>
            <a:r>
              <a:rPr lang="da-DK" sz="1050" b="1" dirty="0"/>
              <a:t> Cloud Flow</a:t>
            </a:r>
            <a:br>
              <a:rPr lang="da-DK" sz="800" dirty="0"/>
            </a:br>
            <a:r>
              <a:rPr lang="da-DK" sz="800" dirty="0"/>
              <a:t>Her starter flowet når vi kommer til en bestemt dato eller den afvikles hver torsdag. F.eks. gem et dokument et nyt sted, opdater en tabel, </a:t>
            </a:r>
            <a:r>
              <a:rPr lang="da-DK" sz="800" dirty="0" err="1"/>
              <a:t>excel</a:t>
            </a:r>
            <a:r>
              <a:rPr lang="da-DK" sz="800" dirty="0"/>
              <a:t> ark m.m.</a:t>
            </a:r>
            <a:br>
              <a:rPr lang="da-DK" sz="800" dirty="0"/>
            </a:br>
            <a:r>
              <a:rPr lang="da-DK" sz="800" dirty="0"/>
              <a:t>Meget anvendelig til rutine opgaver.</a:t>
            </a:r>
          </a:p>
          <a:p>
            <a:pPr marL="228600" indent="-228600">
              <a:buFont typeface="+mj-lt"/>
              <a:buAutoNum type="arabicPeriod"/>
            </a:pPr>
            <a:endParaRPr lang="da-DK" sz="1050" b="1" noProof="0" dirty="0"/>
          </a:p>
          <a:p>
            <a:pPr marL="228600" indent="-228600">
              <a:buFont typeface="+mj-lt"/>
              <a:buAutoNum type="arabicPeriod"/>
            </a:pPr>
            <a:r>
              <a:rPr lang="da-DK" sz="1050" b="1" dirty="0"/>
              <a:t>Desktop Flow</a:t>
            </a:r>
            <a:br>
              <a:rPr lang="da-DK" sz="1050" b="1" dirty="0"/>
            </a:br>
            <a:r>
              <a:rPr lang="da-DK" sz="800" dirty="0"/>
              <a:t>Denne del køre lokalt på computeren og anvendes til ældre programmer som ikke indeholde API løsninger.</a:t>
            </a:r>
            <a:br>
              <a:rPr lang="da-DK" sz="800" dirty="0"/>
            </a:br>
            <a:r>
              <a:rPr lang="da-DK" sz="800" dirty="0"/>
              <a:t>Kan arbejde som en medarbejder med klik rundt i systemerne.</a:t>
            </a:r>
            <a:endParaRPr lang="da-DK" sz="1050" b="1" noProof="0" dirty="0"/>
          </a:p>
        </p:txBody>
      </p:sp>
    </p:spTree>
    <p:extLst>
      <p:ext uri="{BB962C8B-B14F-4D97-AF65-F5344CB8AC3E}">
        <p14:creationId xmlns:p14="http://schemas.microsoft.com/office/powerpoint/2010/main" val="33301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5E7C-5D19-1EE6-E0FB-3C1D78263C3F}"/>
              </a:ext>
            </a:extLst>
          </p:cNvPr>
          <p:cNvSpPr>
            <a:spLocks noGrp="1"/>
          </p:cNvSpPr>
          <p:nvPr>
            <p:ph type="title"/>
          </p:nvPr>
        </p:nvSpPr>
        <p:spPr/>
        <p:txBody>
          <a:bodyPr/>
          <a:lstStyle/>
          <a:p>
            <a:r>
              <a:rPr lang="da-DK" dirty="0"/>
              <a:t>Start nyt flow</a:t>
            </a:r>
          </a:p>
        </p:txBody>
      </p:sp>
      <p:sp>
        <p:nvSpPr>
          <p:cNvPr id="3" name="Text Placeholder 2">
            <a:extLst>
              <a:ext uri="{FF2B5EF4-FFF2-40B4-BE49-F238E27FC236}">
                <a16:creationId xmlns:a16="http://schemas.microsoft.com/office/drawing/2014/main" id="{C9F07945-8079-2B43-664E-93E50EAFBC3A}"/>
              </a:ext>
            </a:extLst>
          </p:cNvPr>
          <p:cNvSpPr>
            <a:spLocks noGrp="1"/>
          </p:cNvSpPr>
          <p:nvPr>
            <p:ph idx="1"/>
          </p:nvPr>
        </p:nvSpPr>
        <p:spPr>
          <a:xfrm>
            <a:off x="838199" y="2257425"/>
            <a:ext cx="3724629" cy="3179279"/>
          </a:xfrm>
        </p:spPr>
        <p:txBody>
          <a:bodyPr/>
          <a:lstStyle/>
          <a:p>
            <a:r>
              <a:rPr lang="da-DK" dirty="0"/>
              <a:t>Vi starter altid i </a:t>
            </a:r>
            <a:r>
              <a:rPr lang="da-DK" dirty="0" err="1"/>
              <a:t>Instant</a:t>
            </a:r>
            <a:r>
              <a:rPr lang="da-DK" dirty="0"/>
              <a:t> Cloud Flow</a:t>
            </a:r>
          </a:p>
          <a:p>
            <a:r>
              <a:rPr lang="da-DK" dirty="0"/>
              <a:t>Det kan altid ændres til de andre (ikke desktop flow)</a:t>
            </a:r>
          </a:p>
        </p:txBody>
      </p:sp>
      <p:pic>
        <p:nvPicPr>
          <p:cNvPr id="4" name="Picture 3" descr="A screenshot of a computer&#10;&#10;Description automatically generated">
            <a:extLst>
              <a:ext uri="{FF2B5EF4-FFF2-40B4-BE49-F238E27FC236}">
                <a16:creationId xmlns:a16="http://schemas.microsoft.com/office/drawing/2014/main" id="{B8CDF72F-9156-C683-FF02-E13DE5E373E7}"/>
              </a:ext>
            </a:extLst>
          </p:cNvPr>
          <p:cNvPicPr>
            <a:picLocks noChangeAspect="1"/>
          </p:cNvPicPr>
          <p:nvPr/>
        </p:nvPicPr>
        <p:blipFill>
          <a:blip r:embed="rId2"/>
          <a:stretch>
            <a:fillRect/>
          </a:stretch>
        </p:blipFill>
        <p:spPr>
          <a:xfrm>
            <a:off x="5042264" y="1887523"/>
            <a:ext cx="5832100" cy="3446418"/>
          </a:xfrm>
          <a:prstGeom prst="rect">
            <a:avLst/>
          </a:prstGeom>
        </p:spPr>
      </p:pic>
      <p:sp>
        <p:nvSpPr>
          <p:cNvPr id="5" name="Rectangle 4">
            <a:extLst>
              <a:ext uri="{FF2B5EF4-FFF2-40B4-BE49-F238E27FC236}">
                <a16:creationId xmlns:a16="http://schemas.microsoft.com/office/drawing/2014/main" id="{EC863FBC-F1CC-A68E-00E3-561AFACAE424}"/>
              </a:ext>
            </a:extLst>
          </p:cNvPr>
          <p:cNvSpPr/>
          <p:nvPr/>
        </p:nvSpPr>
        <p:spPr>
          <a:xfrm>
            <a:off x="6827520" y="2429691"/>
            <a:ext cx="792480" cy="783772"/>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455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7D50-5D62-A594-5BD6-E15531189882}"/>
              </a:ext>
            </a:extLst>
          </p:cNvPr>
          <p:cNvSpPr>
            <a:spLocks noGrp="1"/>
          </p:cNvSpPr>
          <p:nvPr>
            <p:ph type="title"/>
          </p:nvPr>
        </p:nvSpPr>
        <p:spPr/>
        <p:txBody>
          <a:bodyPr/>
          <a:lstStyle/>
          <a:p>
            <a:r>
              <a:rPr lang="da-DK" dirty="0"/>
              <a:t>Første flow</a:t>
            </a:r>
          </a:p>
        </p:txBody>
      </p:sp>
      <p:sp>
        <p:nvSpPr>
          <p:cNvPr id="3" name="Text Placeholder 2">
            <a:extLst>
              <a:ext uri="{FF2B5EF4-FFF2-40B4-BE49-F238E27FC236}">
                <a16:creationId xmlns:a16="http://schemas.microsoft.com/office/drawing/2014/main" id="{78D355A8-1736-BCA4-D524-70FB5D4FC302}"/>
              </a:ext>
            </a:extLst>
          </p:cNvPr>
          <p:cNvSpPr>
            <a:spLocks noGrp="1"/>
          </p:cNvSpPr>
          <p:nvPr>
            <p:ph idx="1"/>
          </p:nvPr>
        </p:nvSpPr>
        <p:spPr>
          <a:xfrm>
            <a:off x="838200" y="2257425"/>
            <a:ext cx="3883872" cy="3179279"/>
          </a:xfrm>
        </p:spPr>
        <p:txBody>
          <a:bodyPr>
            <a:normAutofit fontScale="62500" lnSpcReduction="20000"/>
          </a:bodyPr>
          <a:lstStyle/>
          <a:p>
            <a:r>
              <a:rPr lang="da-DK" dirty="0"/>
              <a:t>Navngiv flowet og vælg </a:t>
            </a:r>
            <a:r>
              <a:rPr lang="da-DK" dirty="0" err="1"/>
              <a:t>Manually</a:t>
            </a:r>
            <a:r>
              <a:rPr lang="da-DK" dirty="0"/>
              <a:t> trigger a flow.</a:t>
            </a:r>
          </a:p>
          <a:p>
            <a:endParaRPr lang="da-DK" dirty="0"/>
          </a:p>
          <a:p>
            <a:endParaRPr lang="da-DK" dirty="0"/>
          </a:p>
          <a:p>
            <a:endParaRPr lang="da-DK" dirty="0"/>
          </a:p>
          <a:p>
            <a:endParaRPr lang="da-DK" dirty="0"/>
          </a:p>
          <a:p>
            <a:endParaRPr lang="da-DK" dirty="0"/>
          </a:p>
          <a:p>
            <a:r>
              <a:rPr lang="da-DK" dirty="0"/>
              <a:t>Tryk på New designer i øverste hjørne så vi kommer til den</a:t>
            </a:r>
            <a:br>
              <a:rPr lang="da-DK" dirty="0"/>
            </a:br>
            <a:r>
              <a:rPr lang="da-DK" dirty="0"/>
              <a:t>gamle interface. </a:t>
            </a:r>
            <a:br>
              <a:rPr lang="da-DK" dirty="0"/>
            </a:br>
            <a:r>
              <a:rPr lang="da-DK" dirty="0"/>
              <a:t>Den nye er desværre ikke klar med alle funktioner.</a:t>
            </a:r>
          </a:p>
        </p:txBody>
      </p:sp>
      <p:pic>
        <p:nvPicPr>
          <p:cNvPr id="5" name="Picture 4" descr="A screenshot of a computer&#10;&#10;Description automatically generated">
            <a:extLst>
              <a:ext uri="{FF2B5EF4-FFF2-40B4-BE49-F238E27FC236}">
                <a16:creationId xmlns:a16="http://schemas.microsoft.com/office/drawing/2014/main" id="{383890BC-6902-CE0A-0669-F2319E3C22AE}"/>
              </a:ext>
            </a:extLst>
          </p:cNvPr>
          <p:cNvPicPr>
            <a:picLocks noChangeAspect="1"/>
          </p:cNvPicPr>
          <p:nvPr/>
        </p:nvPicPr>
        <p:blipFill>
          <a:blip r:embed="rId2"/>
          <a:stretch>
            <a:fillRect/>
          </a:stretch>
        </p:blipFill>
        <p:spPr>
          <a:xfrm>
            <a:off x="6024206" y="863374"/>
            <a:ext cx="3883871" cy="2445883"/>
          </a:xfrm>
          <a:prstGeom prst="rect">
            <a:avLst/>
          </a:prstGeom>
        </p:spPr>
      </p:pic>
      <p:pic>
        <p:nvPicPr>
          <p:cNvPr id="7" name="Picture 6" descr="A screenshot of a search box&#10;&#10;Description automatically generated">
            <a:extLst>
              <a:ext uri="{FF2B5EF4-FFF2-40B4-BE49-F238E27FC236}">
                <a16:creationId xmlns:a16="http://schemas.microsoft.com/office/drawing/2014/main" id="{7C1FDAD0-00F4-385B-401B-ED6F3B313FAF}"/>
              </a:ext>
            </a:extLst>
          </p:cNvPr>
          <p:cNvPicPr>
            <a:picLocks noChangeAspect="1"/>
          </p:cNvPicPr>
          <p:nvPr/>
        </p:nvPicPr>
        <p:blipFill>
          <a:blip r:embed="rId3"/>
          <a:stretch>
            <a:fillRect/>
          </a:stretch>
        </p:blipFill>
        <p:spPr>
          <a:xfrm>
            <a:off x="5199016" y="3850889"/>
            <a:ext cx="5799910" cy="1672839"/>
          </a:xfrm>
          <a:prstGeom prst="rect">
            <a:avLst/>
          </a:prstGeom>
        </p:spPr>
      </p:pic>
      <p:sp>
        <p:nvSpPr>
          <p:cNvPr id="8" name="Rectangle 7">
            <a:extLst>
              <a:ext uri="{FF2B5EF4-FFF2-40B4-BE49-F238E27FC236}">
                <a16:creationId xmlns:a16="http://schemas.microsoft.com/office/drawing/2014/main" id="{910EB8A0-0173-25A7-EADC-61395FEEE4B1}"/>
              </a:ext>
            </a:extLst>
          </p:cNvPr>
          <p:cNvSpPr/>
          <p:nvPr/>
        </p:nvSpPr>
        <p:spPr>
          <a:xfrm>
            <a:off x="10206446" y="4066903"/>
            <a:ext cx="940525" cy="261257"/>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865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4760-117B-B433-3822-3E3BBD0E7234}"/>
              </a:ext>
            </a:extLst>
          </p:cNvPr>
          <p:cNvSpPr>
            <a:spLocks noGrp="1"/>
          </p:cNvSpPr>
          <p:nvPr>
            <p:ph type="title"/>
          </p:nvPr>
        </p:nvSpPr>
        <p:spPr/>
        <p:txBody>
          <a:bodyPr/>
          <a:lstStyle/>
          <a:p>
            <a:r>
              <a:rPr lang="da-DK" dirty="0"/>
              <a:t>Første flow</a:t>
            </a:r>
          </a:p>
        </p:txBody>
      </p:sp>
      <p:sp>
        <p:nvSpPr>
          <p:cNvPr id="3" name="Text Placeholder 2">
            <a:extLst>
              <a:ext uri="{FF2B5EF4-FFF2-40B4-BE49-F238E27FC236}">
                <a16:creationId xmlns:a16="http://schemas.microsoft.com/office/drawing/2014/main" id="{60891D39-798C-F7C9-1F43-376C7C1473B8}"/>
              </a:ext>
            </a:extLst>
          </p:cNvPr>
          <p:cNvSpPr>
            <a:spLocks noGrp="1"/>
          </p:cNvSpPr>
          <p:nvPr>
            <p:ph idx="1"/>
          </p:nvPr>
        </p:nvSpPr>
        <p:spPr/>
        <p:txBody>
          <a:bodyPr>
            <a:normAutofit fontScale="47500" lnSpcReduction="20000"/>
          </a:bodyPr>
          <a:lstStyle/>
          <a:p>
            <a:r>
              <a:rPr lang="da-DK" dirty="0"/>
              <a:t>Tryk på +New step</a:t>
            </a:r>
          </a:p>
          <a:p>
            <a:r>
              <a:rPr lang="da-DK" dirty="0"/>
              <a:t>Vælg: Send an </a:t>
            </a:r>
            <a:r>
              <a:rPr lang="da-DK" dirty="0" err="1"/>
              <a:t>email</a:t>
            </a:r>
            <a:r>
              <a:rPr lang="da-DK" dirty="0"/>
              <a:t>(V2)</a:t>
            </a:r>
          </a:p>
          <a:p>
            <a:r>
              <a:rPr lang="da-DK" dirty="0"/>
              <a:t>Udfyld:</a:t>
            </a:r>
          </a:p>
          <a:p>
            <a:pPr marL="285750" indent="-285750">
              <a:buFont typeface="Arial" panose="020B0604020202020204" pitchFamily="34" charset="0"/>
              <a:buChar char="•"/>
            </a:pPr>
            <a:r>
              <a:rPr lang="da-DK" dirty="0" err="1"/>
              <a:t>Email</a:t>
            </a:r>
            <a:endParaRPr lang="da-DK" dirty="0"/>
          </a:p>
          <a:p>
            <a:pPr marL="285750" indent="-285750">
              <a:buFont typeface="Arial" panose="020B0604020202020204" pitchFamily="34" charset="0"/>
              <a:buChar char="•"/>
            </a:pPr>
            <a:r>
              <a:rPr lang="da-DK" dirty="0" err="1"/>
              <a:t>Subject</a:t>
            </a:r>
            <a:endParaRPr lang="da-DK" dirty="0"/>
          </a:p>
          <a:p>
            <a:pPr marL="285750" indent="-285750">
              <a:buFont typeface="Arial" panose="020B0604020202020204" pitchFamily="34" charset="0"/>
              <a:buChar char="•"/>
            </a:pPr>
            <a:r>
              <a:rPr lang="da-DK" dirty="0"/>
              <a:t>Body</a:t>
            </a:r>
          </a:p>
          <a:p>
            <a:pPr marL="285750" indent="-285750">
              <a:buFont typeface="Arial" panose="020B0604020202020204" pitchFamily="34" charset="0"/>
              <a:buChar char="•"/>
            </a:pPr>
            <a:endParaRPr lang="da-DK" dirty="0"/>
          </a:p>
          <a:p>
            <a:r>
              <a:rPr lang="da-DK" dirty="0"/>
              <a:t>Tryk på ”test”</a:t>
            </a:r>
          </a:p>
          <a:p>
            <a:r>
              <a:rPr lang="da-DK" dirty="0"/>
              <a:t>Vælg </a:t>
            </a:r>
            <a:r>
              <a:rPr lang="da-DK" dirty="0" err="1"/>
              <a:t>manually</a:t>
            </a:r>
            <a:r>
              <a:rPr lang="da-DK" dirty="0"/>
              <a:t> – tryk </a:t>
            </a:r>
            <a:r>
              <a:rPr lang="da-DK" dirty="0" err="1"/>
              <a:t>continue</a:t>
            </a:r>
            <a:r>
              <a:rPr lang="da-DK" dirty="0"/>
              <a:t> – tryk run flow – tryk done</a:t>
            </a:r>
          </a:p>
          <a:p>
            <a:endParaRPr lang="da-DK" dirty="0"/>
          </a:p>
          <a:p>
            <a:endParaRPr lang="da-DK" dirty="0"/>
          </a:p>
          <a:p>
            <a:r>
              <a:rPr lang="da-DK" dirty="0"/>
              <a:t>Tjek for fejl:</a:t>
            </a:r>
          </a:p>
          <a:p>
            <a:endParaRPr lang="da-DK" dirty="0"/>
          </a:p>
          <a:p>
            <a:endParaRPr lang="da-DK" dirty="0"/>
          </a:p>
          <a:p>
            <a:endParaRPr lang="da-DK" dirty="0"/>
          </a:p>
        </p:txBody>
      </p:sp>
      <p:pic>
        <p:nvPicPr>
          <p:cNvPr id="5" name="Picture 4" descr="A screenshot of a computer&#10;&#10;Description automatically generated">
            <a:extLst>
              <a:ext uri="{FF2B5EF4-FFF2-40B4-BE49-F238E27FC236}">
                <a16:creationId xmlns:a16="http://schemas.microsoft.com/office/drawing/2014/main" id="{4DD53DF4-6602-6F6C-76B1-F0BB12B9E564}"/>
              </a:ext>
            </a:extLst>
          </p:cNvPr>
          <p:cNvPicPr>
            <a:picLocks noChangeAspect="1"/>
          </p:cNvPicPr>
          <p:nvPr/>
        </p:nvPicPr>
        <p:blipFill>
          <a:blip r:embed="rId2"/>
          <a:stretch>
            <a:fillRect/>
          </a:stretch>
        </p:blipFill>
        <p:spPr>
          <a:xfrm>
            <a:off x="6557554" y="1494282"/>
            <a:ext cx="2448441" cy="176579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00160C4-261F-D2CF-AA0F-874073A9D527}"/>
              </a:ext>
            </a:extLst>
          </p:cNvPr>
          <p:cNvPicPr>
            <a:picLocks noChangeAspect="1"/>
          </p:cNvPicPr>
          <p:nvPr/>
        </p:nvPicPr>
        <p:blipFill>
          <a:blip r:embed="rId3"/>
          <a:stretch>
            <a:fillRect/>
          </a:stretch>
        </p:blipFill>
        <p:spPr>
          <a:xfrm>
            <a:off x="6557554" y="3428723"/>
            <a:ext cx="1862183" cy="93109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07C36D-07D5-BD72-129C-1CF4F98282D0}"/>
              </a:ext>
            </a:extLst>
          </p:cNvPr>
          <p:cNvPicPr>
            <a:picLocks noChangeAspect="1"/>
          </p:cNvPicPr>
          <p:nvPr/>
        </p:nvPicPr>
        <p:blipFill>
          <a:blip r:embed="rId4"/>
          <a:stretch>
            <a:fillRect/>
          </a:stretch>
        </p:blipFill>
        <p:spPr>
          <a:xfrm>
            <a:off x="6557554" y="4749029"/>
            <a:ext cx="4103913" cy="1045095"/>
          </a:xfrm>
          <a:prstGeom prst="rect">
            <a:avLst/>
          </a:prstGeom>
        </p:spPr>
      </p:pic>
      <p:sp>
        <p:nvSpPr>
          <p:cNvPr id="10" name="Rectangle 9">
            <a:extLst>
              <a:ext uri="{FF2B5EF4-FFF2-40B4-BE49-F238E27FC236}">
                <a16:creationId xmlns:a16="http://schemas.microsoft.com/office/drawing/2014/main" id="{9C09C435-81F5-C1EF-A772-AA58D9E653E1}"/>
              </a:ext>
            </a:extLst>
          </p:cNvPr>
          <p:cNvSpPr/>
          <p:nvPr/>
        </p:nvSpPr>
        <p:spPr>
          <a:xfrm>
            <a:off x="696686" y="3428723"/>
            <a:ext cx="10171611" cy="109973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6EA3130B-4F80-1C87-E133-E4AA60CAE0DC}"/>
              </a:ext>
            </a:extLst>
          </p:cNvPr>
          <p:cNvSpPr/>
          <p:nvPr/>
        </p:nvSpPr>
        <p:spPr>
          <a:xfrm>
            <a:off x="696685" y="4721709"/>
            <a:ext cx="10171611" cy="109973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ctangle 11">
            <a:extLst>
              <a:ext uri="{FF2B5EF4-FFF2-40B4-BE49-F238E27FC236}">
                <a16:creationId xmlns:a16="http://schemas.microsoft.com/office/drawing/2014/main" id="{C916DE31-BD0D-51B6-D616-56D787328783}"/>
              </a:ext>
            </a:extLst>
          </p:cNvPr>
          <p:cNvSpPr/>
          <p:nvPr/>
        </p:nvSpPr>
        <p:spPr>
          <a:xfrm>
            <a:off x="696685" y="1359762"/>
            <a:ext cx="10171611" cy="202038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1840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77D5-ED0B-DC23-F4B9-FE2AE70447BA}"/>
              </a:ext>
            </a:extLst>
          </p:cNvPr>
          <p:cNvSpPr>
            <a:spLocks noGrp="1"/>
          </p:cNvSpPr>
          <p:nvPr>
            <p:ph type="title"/>
          </p:nvPr>
        </p:nvSpPr>
        <p:spPr/>
        <p:txBody>
          <a:bodyPr/>
          <a:lstStyle/>
          <a:p>
            <a:r>
              <a:rPr lang="da-DK" dirty="0"/>
              <a:t>Vigtige funktioner - Control</a:t>
            </a:r>
          </a:p>
        </p:txBody>
      </p:sp>
      <p:sp>
        <p:nvSpPr>
          <p:cNvPr id="3" name="Text Placeholder 2">
            <a:extLst>
              <a:ext uri="{FF2B5EF4-FFF2-40B4-BE49-F238E27FC236}">
                <a16:creationId xmlns:a16="http://schemas.microsoft.com/office/drawing/2014/main" id="{62BD0A4B-3127-3DCF-70A4-987A5DCEC7B8}"/>
              </a:ext>
            </a:extLst>
          </p:cNvPr>
          <p:cNvSpPr>
            <a:spLocks noGrp="1"/>
          </p:cNvSpPr>
          <p:nvPr>
            <p:ph idx="1"/>
          </p:nvPr>
        </p:nvSpPr>
        <p:spPr>
          <a:xfrm>
            <a:off x="838200" y="1839360"/>
            <a:ext cx="6410094" cy="3179279"/>
          </a:xfrm>
        </p:spPr>
        <p:txBody>
          <a:bodyPr>
            <a:normAutofit fontScale="25000" lnSpcReduction="20000"/>
          </a:bodyPr>
          <a:lstStyle/>
          <a:p>
            <a:r>
              <a:rPr lang="da-DK" sz="6400" b="1" dirty="0" err="1"/>
              <a:t>Condition</a:t>
            </a:r>
            <a:endParaRPr lang="da-DK" sz="6400" b="1" dirty="0"/>
          </a:p>
          <a:p>
            <a:r>
              <a:rPr lang="da-DK" sz="5600" i="1" dirty="0"/>
              <a:t>Valg i Power Automate (hvis sætning):</a:t>
            </a:r>
          </a:p>
          <a:p>
            <a:pPr marL="685800" indent="-685800">
              <a:buFont typeface="Arial" panose="020B0604020202020204" pitchFamily="34" charset="0"/>
              <a:buChar char="•"/>
            </a:pPr>
            <a:r>
              <a:rPr lang="da-DK" sz="5000" dirty="0"/>
              <a:t>En betingelse, der bruges til at afgøre, hvilken vej flowet skal tage. For eksempel kan du vælge, om en værdi er lig med, større end eller mindre end en bestemt værdi. Dette kan bruges til at styre, hvilke handlinger der skal udføres baseret på input fra brugeren eller data fra en kilde.</a:t>
            </a:r>
          </a:p>
          <a:p>
            <a:r>
              <a:rPr lang="da-DK" sz="6400" b="1" dirty="0" err="1"/>
              <a:t>Apply</a:t>
            </a:r>
            <a:r>
              <a:rPr lang="da-DK" sz="6400" b="1" dirty="0"/>
              <a:t> to </a:t>
            </a:r>
            <a:r>
              <a:rPr lang="da-DK" sz="6400" b="1" dirty="0" err="1"/>
              <a:t>Each</a:t>
            </a:r>
            <a:endParaRPr lang="da-DK" sz="6400" b="1" dirty="0"/>
          </a:p>
          <a:p>
            <a:r>
              <a:rPr lang="da-DK" sz="5600" i="1" dirty="0"/>
              <a:t>Gennemløb af f.eks. rækker i et Excel-ark eller en talrække fra 1-20:</a:t>
            </a:r>
          </a:p>
          <a:p>
            <a:pPr marL="685800" indent="-685800">
              <a:buFont typeface="Arial" panose="020B0604020202020204" pitchFamily="34" charset="0"/>
              <a:buChar char="•"/>
            </a:pPr>
            <a:r>
              <a:rPr lang="da-DK" sz="5000" dirty="0"/>
              <a:t>Denne handling bruges til at </a:t>
            </a:r>
            <a:r>
              <a:rPr lang="da-DK" sz="5000" dirty="0" err="1"/>
              <a:t>iterere</a:t>
            </a:r>
            <a:r>
              <a:rPr lang="da-DK" sz="5000" dirty="0"/>
              <a:t> over en liste eller et array. For hver post i listen kan du udføre en række handlinger, såsom at opdatere data, sende e-mails eller skabe nye elementer baseret på værdierne i rækken.</a:t>
            </a:r>
          </a:p>
          <a:p>
            <a:r>
              <a:rPr lang="da-DK" sz="6400" b="1" dirty="0"/>
              <a:t>Do </a:t>
            </a:r>
            <a:r>
              <a:rPr lang="da-DK" sz="6400" b="1" dirty="0" err="1"/>
              <a:t>Until</a:t>
            </a:r>
            <a:endParaRPr lang="da-DK" sz="6400" b="1" dirty="0"/>
          </a:p>
          <a:p>
            <a:r>
              <a:rPr lang="da-DK" sz="5600" i="1" dirty="0"/>
              <a:t>Gør noget indtil der kommer en mail eller andet:</a:t>
            </a:r>
          </a:p>
          <a:p>
            <a:pPr marL="571500" indent="-571500">
              <a:buFont typeface="Arial" panose="020B0604020202020204" pitchFamily="34" charset="0"/>
              <a:buChar char="•"/>
            </a:pPr>
            <a:r>
              <a:rPr lang="da-DK" sz="4400" dirty="0"/>
              <a:t>Dette bruges til at gentage en handling, indtil en bestemt betingelse er opfyldt. For eksempel kan du vente på en e-mail fra en specifik afsender, før du fortsætter med de følgende handlinger i flowet. Det er nyttigt til at håndtere asynkrone processer.</a:t>
            </a:r>
          </a:p>
          <a:p>
            <a:pPr marL="1143000" lvl="1" indent="-685800">
              <a:buFont typeface="Arial" panose="020B0604020202020204" pitchFamily="34" charset="0"/>
              <a:buChar char="•"/>
            </a:pPr>
            <a:endParaRPr lang="da-DK" sz="5000" dirty="0">
              <a:latin typeface="+mj-lt"/>
            </a:endParaRPr>
          </a:p>
          <a:p>
            <a:r>
              <a:rPr lang="da-DK" sz="6400" b="1" dirty="0" err="1"/>
              <a:t>Scope</a:t>
            </a:r>
            <a:endParaRPr lang="da-DK" sz="6400" b="1" dirty="0"/>
          </a:p>
          <a:p>
            <a:r>
              <a:rPr lang="da-DK" sz="5600" i="1" dirty="0"/>
              <a:t>Samling af blokke:</a:t>
            </a:r>
          </a:p>
          <a:p>
            <a:pPr marL="571500" indent="-571500">
              <a:buFont typeface="Arial" panose="020B0604020202020204" pitchFamily="34" charset="0"/>
              <a:buChar char="•"/>
            </a:pPr>
            <a:r>
              <a:rPr lang="da-DK" sz="4200" dirty="0"/>
              <a:t>En samling af handlinger, der grupperes sammen, så de kan håndteres som en enkelt enhed. Det kan være nyttigt, når du har mange handlinger, der skal udføres, og du ønsker at reducere kompleksiteten af flowet. Det hjælper med at gøre flowet mere overskueligt og nemmere at vedligeholde.</a:t>
            </a:r>
          </a:p>
          <a:p>
            <a:pPr lvl="1"/>
            <a:endParaRPr lang="da-DK" sz="5000" dirty="0"/>
          </a:p>
        </p:txBody>
      </p:sp>
      <p:pic>
        <p:nvPicPr>
          <p:cNvPr id="5" name="Picture 4" descr="A screenshot of a computer&#10;&#10;Description automatically generated">
            <a:extLst>
              <a:ext uri="{FF2B5EF4-FFF2-40B4-BE49-F238E27FC236}">
                <a16:creationId xmlns:a16="http://schemas.microsoft.com/office/drawing/2014/main" id="{526695A0-2202-55C4-0237-F2D93EC52586}"/>
              </a:ext>
            </a:extLst>
          </p:cNvPr>
          <p:cNvPicPr>
            <a:picLocks noChangeAspect="1"/>
          </p:cNvPicPr>
          <p:nvPr/>
        </p:nvPicPr>
        <p:blipFill>
          <a:blip r:embed="rId2"/>
          <a:stretch>
            <a:fillRect/>
          </a:stretch>
        </p:blipFill>
        <p:spPr>
          <a:xfrm>
            <a:off x="7660779" y="88397"/>
            <a:ext cx="4347754" cy="198916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7C50EA23-D909-FBF5-2033-025F17BA631A}"/>
              </a:ext>
            </a:extLst>
          </p:cNvPr>
          <p:cNvPicPr>
            <a:picLocks noChangeAspect="1"/>
          </p:cNvPicPr>
          <p:nvPr/>
        </p:nvPicPr>
        <p:blipFill>
          <a:blip r:embed="rId3"/>
          <a:stretch>
            <a:fillRect/>
          </a:stretch>
        </p:blipFill>
        <p:spPr>
          <a:xfrm>
            <a:off x="7660779" y="2077565"/>
            <a:ext cx="4347753" cy="4780435"/>
          </a:xfrm>
          <a:prstGeom prst="rect">
            <a:avLst/>
          </a:prstGeom>
        </p:spPr>
      </p:pic>
    </p:spTree>
    <p:extLst>
      <p:ext uri="{BB962C8B-B14F-4D97-AF65-F5344CB8AC3E}">
        <p14:creationId xmlns:p14="http://schemas.microsoft.com/office/powerpoint/2010/main" val="43893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UCL">
  <a:themeElements>
    <a:clrScheme name="UCL-Farver">
      <a:dk1>
        <a:srgbClr val="00454E"/>
      </a:dk1>
      <a:lt1>
        <a:sysClr val="window" lastClr="FFFFFF"/>
      </a:lt1>
      <a:dk2>
        <a:srgbClr val="47B9B3"/>
      </a:dk2>
      <a:lt2>
        <a:srgbClr val="CAE4E3"/>
      </a:lt2>
      <a:accent1>
        <a:srgbClr val="F5D2CA"/>
      </a:accent1>
      <a:accent2>
        <a:srgbClr val="EE866F"/>
      </a:accent2>
      <a:accent3>
        <a:srgbClr val="D56E8F"/>
      </a:accent3>
      <a:accent4>
        <a:srgbClr val="007090"/>
      </a:accent4>
      <a:accent5>
        <a:srgbClr val="85B57B"/>
      </a:accent5>
      <a:accent6>
        <a:srgbClr val="FAE76A"/>
      </a:accent6>
      <a:hlink>
        <a:srgbClr val="007090"/>
      </a:hlink>
      <a:folHlink>
        <a:srgbClr val="D56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lnSpcReduction="10000"/>
      </a:bodyPr>
      <a:lstStyle>
        <a:defPPr algn="l">
          <a:defRPr dirty="0" smtClean="0"/>
        </a:defPPr>
      </a:lstStyle>
    </a:txDef>
  </a:objectDefaults>
  <a:extraClrSchemeLst/>
  <a:extLst>
    <a:ext uri="{05A4C25C-085E-4340-85A3-A5531E510DB2}">
      <thm15:themeFamily xmlns:thm15="http://schemas.microsoft.com/office/thememl/2012/main" name="UCL" id="{408057E8-70B2-0E4C-A40F-7244D17187A2}" vid="{06E7DA83-024F-AC4A-9111-76F15C6E0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UCL</Template>
  <TotalTime>226</TotalTime>
  <Words>1758</Words>
  <Application>Microsoft Macintosh PowerPoint</Application>
  <PresentationFormat>Widescreen</PresentationFormat>
  <Paragraphs>154</Paragraphs>
  <Slides>14</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Aptos</vt:lpstr>
      <vt:lpstr>Arial</vt:lpstr>
      <vt:lpstr>Helvetica</vt:lpstr>
      <vt:lpstr>Proxima Nova Alt Rg</vt:lpstr>
      <vt:lpstr>Söhne</vt:lpstr>
      <vt:lpstr>UCL</vt:lpstr>
      <vt:lpstr>Cloud flows i Power automate Cloud</vt:lpstr>
      <vt:lpstr>Cloud flow</vt:lpstr>
      <vt:lpstr>Adgang til Power Automate</vt:lpstr>
      <vt:lpstr>Interface</vt:lpstr>
      <vt:lpstr>Create</vt:lpstr>
      <vt:lpstr>Start nyt flow</vt:lpstr>
      <vt:lpstr>Første flow</vt:lpstr>
      <vt:lpstr>Første flow</vt:lpstr>
      <vt:lpstr>Vigtige funktioner - Control</vt:lpstr>
      <vt:lpstr>Vigtige funktioner - Control</vt:lpstr>
      <vt:lpstr>Vigtige funktioner - Variable</vt:lpstr>
      <vt:lpstr>Vigtige funktioner - Variable</vt:lpstr>
      <vt:lpstr>Vigtige funktioner – Data Operations</vt:lpstr>
      <vt:lpstr>Vigtige funktioner – Data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 størup</dc:creator>
  <cp:lastModifiedBy>Bo Størup Nielsen</cp:lastModifiedBy>
  <cp:revision>2</cp:revision>
  <dcterms:created xsi:type="dcterms:W3CDTF">2024-10-15T07:07:31Z</dcterms:created>
  <dcterms:modified xsi:type="dcterms:W3CDTF">2026-05-06T17:30:43Z</dcterms:modified>
</cp:coreProperties>
</file>